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7" r:id="rId5"/>
    <p:sldId id="278" r:id="rId6"/>
    <p:sldId id="280" r:id="rId7"/>
    <p:sldId id="285" r:id="rId8"/>
    <p:sldId id="279" r:id="rId9"/>
    <p:sldId id="281" r:id="rId10"/>
    <p:sldId id="282" r:id="rId11"/>
    <p:sldId id="283" r:id="rId12"/>
    <p:sldId id="256" r:id="rId13"/>
    <p:sldId id="257" r:id="rId14"/>
    <p:sldId id="259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58" r:id="rId27"/>
    <p:sldId id="260" r:id="rId28"/>
    <p:sldId id="273" r:id="rId29"/>
    <p:sldId id="274" r:id="rId30"/>
    <p:sldId id="275" r:id="rId31"/>
    <p:sldId id="272" r:id="rId32"/>
    <p:sldId id="276" r:id="rId33"/>
    <p:sldId id="286" r:id="rId34"/>
    <p:sldId id="284" r:id="rId35"/>
    <p:sldId id="287" r:id="rId36"/>
    <p:sldId id="28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alie Pickess" userId="87fb970c-e18c-4b69-965c-21c5e4a51e46" providerId="ADAL" clId="{2C072003-4D11-4313-A09F-2D6E811EC149}"/>
    <pc:docChg chg="undo custSel addSld delSld modSld sldOrd">
      <pc:chgData name="Natalie Pickess" userId="87fb970c-e18c-4b69-965c-21c5e4a51e46" providerId="ADAL" clId="{2C072003-4D11-4313-A09F-2D6E811EC149}" dt="2021-02-09T15:36:09.311" v="785" actId="1076"/>
      <pc:docMkLst>
        <pc:docMk/>
      </pc:docMkLst>
      <pc:sldChg chg="add del setBg">
        <pc:chgData name="Natalie Pickess" userId="87fb970c-e18c-4b69-965c-21c5e4a51e46" providerId="ADAL" clId="{2C072003-4D11-4313-A09F-2D6E811EC149}" dt="2021-02-09T15:35:37.789" v="739"/>
        <pc:sldMkLst>
          <pc:docMk/>
          <pc:sldMk cId="1798773848" sldId="256"/>
        </pc:sldMkLst>
      </pc:sldChg>
      <pc:sldChg chg="add del">
        <pc:chgData name="Natalie Pickess" userId="87fb970c-e18c-4b69-965c-21c5e4a51e46" providerId="ADAL" clId="{2C072003-4D11-4313-A09F-2D6E811EC149}" dt="2021-02-09T15:34:09.179" v="720"/>
        <pc:sldMkLst>
          <pc:docMk/>
          <pc:sldMk cId="2941676712" sldId="256"/>
        </pc:sldMkLst>
      </pc:sldChg>
      <pc:sldChg chg="addSp delSp modSp new add del mod setBg">
        <pc:chgData name="Natalie Pickess" userId="87fb970c-e18c-4b69-965c-21c5e4a51e46" providerId="ADAL" clId="{2C072003-4D11-4313-A09F-2D6E811EC149}" dt="2021-02-09T15:34:39.818" v="725" actId="2696"/>
        <pc:sldMkLst>
          <pc:docMk/>
          <pc:sldMk cId="658718484" sldId="277"/>
        </pc:sldMkLst>
        <pc:spChg chg="add del mod">
          <ac:chgData name="Natalie Pickess" userId="87fb970c-e18c-4b69-965c-21c5e4a51e46" providerId="ADAL" clId="{2C072003-4D11-4313-A09F-2D6E811EC149}" dt="2021-02-09T13:17:30.876" v="26" actId="478"/>
          <ac:spMkLst>
            <pc:docMk/>
            <pc:sldMk cId="658718484" sldId="277"/>
            <ac:spMk id="2" creationId="{8D49A13D-6F4B-48FB-98F0-B491AF6038C6}"/>
          </ac:spMkLst>
        </pc:spChg>
        <pc:picChg chg="add mod">
          <ac:chgData name="Natalie Pickess" userId="87fb970c-e18c-4b69-965c-21c5e4a51e46" providerId="ADAL" clId="{2C072003-4D11-4313-A09F-2D6E811EC149}" dt="2021-02-09T13:17:41.807" v="31" actId="1076"/>
          <ac:picMkLst>
            <pc:docMk/>
            <pc:sldMk cId="658718484" sldId="277"/>
            <ac:picMk id="1026" creationId="{21DB702D-9B4B-43AD-99FA-B04727A3C3E5}"/>
          </ac:picMkLst>
        </pc:picChg>
      </pc:sldChg>
      <pc:sldChg chg="add del setBg">
        <pc:chgData name="Natalie Pickess" userId="87fb970c-e18c-4b69-965c-21c5e4a51e46" providerId="ADAL" clId="{2C072003-4D11-4313-A09F-2D6E811EC149}" dt="2021-02-09T15:34:09.179" v="720"/>
        <pc:sldMkLst>
          <pc:docMk/>
          <pc:sldMk cId="842942792" sldId="277"/>
        </pc:sldMkLst>
      </pc:sldChg>
      <pc:sldChg chg="addSp modSp add mod setBg">
        <pc:chgData name="Natalie Pickess" userId="87fb970c-e18c-4b69-965c-21c5e4a51e46" providerId="ADAL" clId="{2C072003-4D11-4313-A09F-2D6E811EC149}" dt="2021-02-09T15:36:09.311" v="785" actId="1076"/>
        <pc:sldMkLst>
          <pc:docMk/>
          <pc:sldMk cId="2000093208" sldId="277"/>
        </pc:sldMkLst>
        <pc:spChg chg="add mod">
          <ac:chgData name="Natalie Pickess" userId="87fb970c-e18c-4b69-965c-21c5e4a51e46" providerId="ADAL" clId="{2C072003-4D11-4313-A09F-2D6E811EC149}" dt="2021-02-09T15:36:09.311" v="785" actId="1076"/>
          <ac:spMkLst>
            <pc:docMk/>
            <pc:sldMk cId="2000093208" sldId="277"/>
            <ac:spMk id="2" creationId="{978AA516-BA6C-4AAC-AC49-0DE6748807C5}"/>
          </ac:spMkLst>
        </pc:spChg>
        <pc:picChg chg="mod">
          <ac:chgData name="Natalie Pickess" userId="87fb970c-e18c-4b69-965c-21c5e4a51e46" providerId="ADAL" clId="{2C072003-4D11-4313-A09F-2D6E811EC149}" dt="2021-02-09T15:35:51.826" v="740" actId="1076"/>
          <ac:picMkLst>
            <pc:docMk/>
            <pc:sldMk cId="2000093208" sldId="277"/>
            <ac:picMk id="1026" creationId="{21DB702D-9B4B-43AD-99FA-B04727A3C3E5}"/>
          </ac:picMkLst>
        </pc:picChg>
      </pc:sldChg>
      <pc:sldChg chg="addSp modSp new add del mod setBg">
        <pc:chgData name="Natalie Pickess" userId="87fb970c-e18c-4b69-965c-21c5e4a51e46" providerId="ADAL" clId="{2C072003-4D11-4313-A09F-2D6E811EC149}" dt="2021-02-09T15:34:39.818" v="725" actId="2696"/>
        <pc:sldMkLst>
          <pc:docMk/>
          <pc:sldMk cId="871939504" sldId="278"/>
        </pc:sldMkLst>
        <pc:spChg chg="add mod">
          <ac:chgData name="Natalie Pickess" userId="87fb970c-e18c-4b69-965c-21c5e4a51e46" providerId="ADAL" clId="{2C072003-4D11-4313-A09F-2D6E811EC149}" dt="2021-02-09T13:19:19.159" v="75" actId="1076"/>
          <ac:spMkLst>
            <pc:docMk/>
            <pc:sldMk cId="871939504" sldId="278"/>
            <ac:spMk id="3" creationId="{7054DB64-378C-4413-B16B-6538C6D9AD42}"/>
          </ac:spMkLst>
        </pc:spChg>
        <pc:picChg chg="add mod">
          <ac:chgData name="Natalie Pickess" userId="87fb970c-e18c-4b69-965c-21c5e4a51e46" providerId="ADAL" clId="{2C072003-4D11-4313-A09F-2D6E811EC149}" dt="2021-02-09T13:19:01.858" v="36" actId="1076"/>
          <ac:picMkLst>
            <pc:docMk/>
            <pc:sldMk cId="871939504" sldId="278"/>
            <ac:picMk id="2" creationId="{B3B22475-1210-4800-9A86-0BBBCC125FBF}"/>
          </ac:picMkLst>
        </pc:picChg>
      </pc:sldChg>
      <pc:sldChg chg="add del setBg">
        <pc:chgData name="Natalie Pickess" userId="87fb970c-e18c-4b69-965c-21c5e4a51e46" providerId="ADAL" clId="{2C072003-4D11-4313-A09F-2D6E811EC149}" dt="2021-02-09T15:34:09.179" v="720"/>
        <pc:sldMkLst>
          <pc:docMk/>
          <pc:sldMk cId="2788144360" sldId="278"/>
        </pc:sldMkLst>
      </pc:sldChg>
      <pc:sldChg chg="add setBg">
        <pc:chgData name="Natalie Pickess" userId="87fb970c-e18c-4b69-965c-21c5e4a51e46" providerId="ADAL" clId="{2C072003-4D11-4313-A09F-2D6E811EC149}" dt="2021-02-09T15:35:16.638" v="733"/>
        <pc:sldMkLst>
          <pc:docMk/>
          <pc:sldMk cId="4294579403" sldId="278"/>
        </pc:sldMkLst>
      </pc:sldChg>
      <pc:sldChg chg="add setBg">
        <pc:chgData name="Natalie Pickess" userId="87fb970c-e18c-4b69-965c-21c5e4a51e46" providerId="ADAL" clId="{2C072003-4D11-4313-A09F-2D6E811EC149}" dt="2021-02-09T15:35:25.821" v="736"/>
        <pc:sldMkLst>
          <pc:docMk/>
          <pc:sldMk cId="120699481" sldId="279"/>
        </pc:sldMkLst>
      </pc:sldChg>
      <pc:sldChg chg="add del setBg">
        <pc:chgData name="Natalie Pickess" userId="87fb970c-e18c-4b69-965c-21c5e4a51e46" providerId="ADAL" clId="{2C072003-4D11-4313-A09F-2D6E811EC149}" dt="2021-02-09T15:34:09.179" v="720"/>
        <pc:sldMkLst>
          <pc:docMk/>
          <pc:sldMk cId="2678730537" sldId="279"/>
        </pc:sldMkLst>
      </pc:sldChg>
      <pc:sldChg chg="addSp modSp new add del mod setBg">
        <pc:chgData name="Natalie Pickess" userId="87fb970c-e18c-4b69-965c-21c5e4a51e46" providerId="ADAL" clId="{2C072003-4D11-4313-A09F-2D6E811EC149}" dt="2021-02-09T15:34:39.818" v="725" actId="2696"/>
        <pc:sldMkLst>
          <pc:docMk/>
          <pc:sldMk cId="3248368814" sldId="279"/>
        </pc:sldMkLst>
        <pc:spChg chg="add mod">
          <ac:chgData name="Natalie Pickess" userId="87fb970c-e18c-4b69-965c-21c5e4a51e46" providerId="ADAL" clId="{2C072003-4D11-4313-A09F-2D6E811EC149}" dt="2021-02-09T13:26:42.449" v="182" actId="1076"/>
          <ac:spMkLst>
            <pc:docMk/>
            <pc:sldMk cId="3248368814" sldId="279"/>
            <ac:spMk id="4" creationId="{EFC72626-C506-4527-AF38-1EF642226EFD}"/>
          </ac:spMkLst>
        </pc:spChg>
        <pc:picChg chg="add mod">
          <ac:chgData name="Natalie Pickess" userId="87fb970c-e18c-4b69-965c-21c5e4a51e46" providerId="ADAL" clId="{2C072003-4D11-4313-A09F-2D6E811EC149}" dt="2021-02-09T13:24:30.697" v="146" actId="1076"/>
          <ac:picMkLst>
            <pc:docMk/>
            <pc:sldMk cId="3248368814" sldId="279"/>
            <ac:picMk id="2" creationId="{B775C099-4743-4451-976A-1056259E6B14}"/>
          </ac:picMkLst>
        </pc:picChg>
        <pc:picChg chg="add mod">
          <ac:chgData name="Natalie Pickess" userId="87fb970c-e18c-4b69-965c-21c5e4a51e46" providerId="ADAL" clId="{2C072003-4D11-4313-A09F-2D6E811EC149}" dt="2021-02-09T13:24:27.969" v="145" actId="1076"/>
          <ac:picMkLst>
            <pc:docMk/>
            <pc:sldMk cId="3248368814" sldId="279"/>
            <ac:picMk id="3" creationId="{E06F0556-EB6C-4F94-8F4E-9704A1699E15}"/>
          </ac:picMkLst>
        </pc:picChg>
      </pc:sldChg>
      <pc:sldChg chg="add setBg">
        <pc:chgData name="Natalie Pickess" userId="87fb970c-e18c-4b69-965c-21c5e4a51e46" providerId="ADAL" clId="{2C072003-4D11-4313-A09F-2D6E811EC149}" dt="2021-02-09T15:35:19.509" v="734"/>
        <pc:sldMkLst>
          <pc:docMk/>
          <pc:sldMk cId="1971505956" sldId="280"/>
        </pc:sldMkLst>
      </pc:sldChg>
      <pc:sldChg chg="add del setBg">
        <pc:chgData name="Natalie Pickess" userId="87fb970c-e18c-4b69-965c-21c5e4a51e46" providerId="ADAL" clId="{2C072003-4D11-4313-A09F-2D6E811EC149}" dt="2021-02-09T15:34:09.179" v="720"/>
        <pc:sldMkLst>
          <pc:docMk/>
          <pc:sldMk cId="2943359214" sldId="280"/>
        </pc:sldMkLst>
      </pc:sldChg>
      <pc:sldChg chg="addSp modSp new add del mod setBg">
        <pc:chgData name="Natalie Pickess" userId="87fb970c-e18c-4b69-965c-21c5e4a51e46" providerId="ADAL" clId="{2C072003-4D11-4313-A09F-2D6E811EC149}" dt="2021-02-09T15:34:39.818" v="725" actId="2696"/>
        <pc:sldMkLst>
          <pc:docMk/>
          <pc:sldMk cId="3068952173" sldId="280"/>
        </pc:sldMkLst>
        <pc:spChg chg="add mod">
          <ac:chgData name="Natalie Pickess" userId="87fb970c-e18c-4b69-965c-21c5e4a51e46" providerId="ADAL" clId="{2C072003-4D11-4313-A09F-2D6E811EC149}" dt="2021-02-09T13:20:08.665" v="125" actId="1076"/>
          <ac:spMkLst>
            <pc:docMk/>
            <pc:sldMk cId="3068952173" sldId="280"/>
            <ac:spMk id="2" creationId="{B30B4259-BCC9-4318-A1EB-99B0FBAE3884}"/>
          </ac:spMkLst>
        </pc:spChg>
        <pc:picChg chg="add mod">
          <ac:chgData name="Natalie Pickess" userId="87fb970c-e18c-4b69-965c-21c5e4a51e46" providerId="ADAL" clId="{2C072003-4D11-4313-A09F-2D6E811EC149}" dt="2021-02-09T13:20:18.786" v="127" actId="1076"/>
          <ac:picMkLst>
            <pc:docMk/>
            <pc:sldMk cId="3068952173" sldId="280"/>
            <ac:picMk id="3" creationId="{587D236A-806F-47AC-BB9D-BED435E32D7E}"/>
          </ac:picMkLst>
        </pc:picChg>
        <pc:picChg chg="add mod">
          <ac:chgData name="Natalie Pickess" userId="87fb970c-e18c-4b69-965c-21c5e4a51e46" providerId="ADAL" clId="{2C072003-4D11-4313-A09F-2D6E811EC149}" dt="2021-02-09T13:21:28.361" v="130" actId="14100"/>
          <ac:picMkLst>
            <pc:docMk/>
            <pc:sldMk cId="3068952173" sldId="280"/>
            <ac:picMk id="4" creationId="{B4760A6F-C6AD-48E7-A531-54C0FE0A7004}"/>
          </ac:picMkLst>
        </pc:picChg>
        <pc:picChg chg="add mod">
          <ac:chgData name="Natalie Pickess" userId="87fb970c-e18c-4b69-965c-21c5e4a51e46" providerId="ADAL" clId="{2C072003-4D11-4313-A09F-2D6E811EC149}" dt="2021-02-09T13:21:53.194" v="133" actId="14100"/>
          <ac:picMkLst>
            <pc:docMk/>
            <pc:sldMk cId="3068952173" sldId="280"/>
            <ac:picMk id="5" creationId="{F7943864-0C19-40A8-98D4-A4922B240BD5}"/>
          </ac:picMkLst>
        </pc:picChg>
        <pc:picChg chg="add mod">
          <ac:chgData name="Natalie Pickess" userId="87fb970c-e18c-4b69-965c-21c5e4a51e46" providerId="ADAL" clId="{2C072003-4D11-4313-A09F-2D6E811EC149}" dt="2021-02-09T13:23:11.842" v="142" actId="1076"/>
          <ac:picMkLst>
            <pc:docMk/>
            <pc:sldMk cId="3068952173" sldId="280"/>
            <ac:picMk id="6" creationId="{46E03B1C-2B5E-469C-8572-FB9089E062A1}"/>
          </ac:picMkLst>
        </pc:picChg>
        <pc:picChg chg="add mod">
          <ac:chgData name="Natalie Pickess" userId="87fb970c-e18c-4b69-965c-21c5e4a51e46" providerId="ADAL" clId="{2C072003-4D11-4313-A09F-2D6E811EC149}" dt="2021-02-09T13:23:09" v="140" actId="1076"/>
          <ac:picMkLst>
            <pc:docMk/>
            <pc:sldMk cId="3068952173" sldId="280"/>
            <ac:picMk id="7" creationId="{57DF7A74-C8D1-48E4-9391-F74A4FF4CC9D}"/>
          </ac:picMkLst>
        </pc:picChg>
      </pc:sldChg>
      <pc:sldChg chg="add">
        <pc:chgData name="Natalie Pickess" userId="87fb970c-e18c-4b69-965c-21c5e4a51e46" providerId="ADAL" clId="{2C072003-4D11-4313-A09F-2D6E811EC149}" dt="2021-02-09T15:34:51.399" v="729"/>
        <pc:sldMkLst>
          <pc:docMk/>
          <pc:sldMk cId="155521829" sldId="281"/>
        </pc:sldMkLst>
      </pc:sldChg>
      <pc:sldChg chg="add del">
        <pc:chgData name="Natalie Pickess" userId="87fb970c-e18c-4b69-965c-21c5e4a51e46" providerId="ADAL" clId="{2C072003-4D11-4313-A09F-2D6E811EC149}" dt="2021-02-09T15:34:09.179" v="720"/>
        <pc:sldMkLst>
          <pc:docMk/>
          <pc:sldMk cId="1223817361" sldId="281"/>
        </pc:sldMkLst>
      </pc:sldChg>
      <pc:sldChg chg="addSp delSp modSp new add del mod">
        <pc:chgData name="Natalie Pickess" userId="87fb970c-e18c-4b69-965c-21c5e4a51e46" providerId="ADAL" clId="{2C072003-4D11-4313-A09F-2D6E811EC149}" dt="2021-02-09T15:34:39.818" v="725" actId="2696"/>
        <pc:sldMkLst>
          <pc:docMk/>
          <pc:sldMk cId="4173778696" sldId="281"/>
        </pc:sldMkLst>
        <pc:graphicFrameChg chg="add del modGraphic">
          <ac:chgData name="Natalie Pickess" userId="87fb970c-e18c-4b69-965c-21c5e4a51e46" providerId="ADAL" clId="{2C072003-4D11-4313-A09F-2D6E811EC149}" dt="2021-02-09T13:33:26.919" v="185" actId="478"/>
          <ac:graphicFrameMkLst>
            <pc:docMk/>
            <pc:sldMk cId="4173778696" sldId="281"/>
            <ac:graphicFrameMk id="4" creationId="{695DCA8E-7864-4791-8175-74FBFFBC7BD1}"/>
          </ac:graphicFrameMkLst>
        </pc:graphicFrameChg>
        <pc:picChg chg="add mod">
          <ac:chgData name="Natalie Pickess" userId="87fb970c-e18c-4b69-965c-21c5e4a51e46" providerId="ADAL" clId="{2C072003-4D11-4313-A09F-2D6E811EC149}" dt="2021-02-09T13:25:35.042" v="152" actId="1076"/>
          <ac:picMkLst>
            <pc:docMk/>
            <pc:sldMk cId="4173778696" sldId="281"/>
            <ac:picMk id="2" creationId="{F9B5DE8F-F06E-48B1-BC59-054EDFACF53B}"/>
          </ac:picMkLst>
        </pc:picChg>
      </pc:sldChg>
      <pc:sldChg chg="add del setBg">
        <pc:chgData name="Natalie Pickess" userId="87fb970c-e18c-4b69-965c-21c5e4a51e46" providerId="ADAL" clId="{2C072003-4D11-4313-A09F-2D6E811EC149}" dt="2021-02-09T15:34:09.179" v="720"/>
        <pc:sldMkLst>
          <pc:docMk/>
          <pc:sldMk cId="1212723638" sldId="282"/>
        </pc:sldMkLst>
      </pc:sldChg>
      <pc:sldChg chg="addSp modSp new add del mod setBg">
        <pc:chgData name="Natalie Pickess" userId="87fb970c-e18c-4b69-965c-21c5e4a51e46" providerId="ADAL" clId="{2C072003-4D11-4313-A09F-2D6E811EC149}" dt="2021-02-09T15:34:39.818" v="725" actId="2696"/>
        <pc:sldMkLst>
          <pc:docMk/>
          <pc:sldMk cId="1253391381" sldId="282"/>
        </pc:sldMkLst>
        <pc:spChg chg="add mod">
          <ac:chgData name="Natalie Pickess" userId="87fb970c-e18c-4b69-965c-21c5e4a51e46" providerId="ADAL" clId="{2C072003-4D11-4313-A09F-2D6E811EC149}" dt="2021-02-09T13:37:46.712" v="389" actId="1076"/>
          <ac:spMkLst>
            <pc:docMk/>
            <pc:sldMk cId="1253391381" sldId="282"/>
            <ac:spMk id="3" creationId="{03502130-16D7-45CD-B84D-A91A6F4BD5D2}"/>
          </ac:spMkLst>
        </pc:spChg>
        <pc:picChg chg="add mod">
          <ac:chgData name="Natalie Pickess" userId="87fb970c-e18c-4b69-965c-21c5e4a51e46" providerId="ADAL" clId="{2C072003-4D11-4313-A09F-2D6E811EC149}" dt="2021-02-09T13:37:53.337" v="392" actId="14100"/>
          <ac:picMkLst>
            <pc:docMk/>
            <pc:sldMk cId="1253391381" sldId="282"/>
            <ac:picMk id="2" creationId="{3C6C5CD3-B5CF-4569-958C-BFB81037B8C3}"/>
          </ac:picMkLst>
        </pc:picChg>
        <pc:picChg chg="add mod modCrop">
          <ac:chgData name="Natalie Pickess" userId="87fb970c-e18c-4b69-965c-21c5e4a51e46" providerId="ADAL" clId="{2C072003-4D11-4313-A09F-2D6E811EC149}" dt="2021-02-09T13:37:51.689" v="391" actId="1076"/>
          <ac:picMkLst>
            <pc:docMk/>
            <pc:sldMk cId="1253391381" sldId="282"/>
            <ac:picMk id="4" creationId="{7A6EB733-A3AC-4E8C-AEA7-E8BD8290B998}"/>
          </ac:picMkLst>
        </pc:picChg>
        <pc:picChg chg="add mod">
          <ac:chgData name="Natalie Pickess" userId="87fb970c-e18c-4b69-965c-21c5e4a51e46" providerId="ADAL" clId="{2C072003-4D11-4313-A09F-2D6E811EC149}" dt="2021-02-09T13:38:03.097" v="398" actId="1076"/>
          <ac:picMkLst>
            <pc:docMk/>
            <pc:sldMk cId="1253391381" sldId="282"/>
            <ac:picMk id="5" creationId="{DC56BBF1-CBB4-45DF-8C17-C35CEEAFCE2D}"/>
          </ac:picMkLst>
        </pc:picChg>
        <pc:picChg chg="add mod">
          <ac:chgData name="Natalie Pickess" userId="87fb970c-e18c-4b69-965c-21c5e4a51e46" providerId="ADAL" clId="{2C072003-4D11-4313-A09F-2D6E811EC149}" dt="2021-02-09T13:38:00.483" v="396" actId="1076"/>
          <ac:picMkLst>
            <pc:docMk/>
            <pc:sldMk cId="1253391381" sldId="282"/>
            <ac:picMk id="6" creationId="{FBD7C574-8B55-4DEC-A24D-221826E622CC}"/>
          </ac:picMkLst>
        </pc:picChg>
        <pc:picChg chg="add mod">
          <ac:chgData name="Natalie Pickess" userId="87fb970c-e18c-4b69-965c-21c5e4a51e46" providerId="ADAL" clId="{2C072003-4D11-4313-A09F-2D6E811EC149}" dt="2021-02-09T13:37:57.561" v="395" actId="1076"/>
          <ac:picMkLst>
            <pc:docMk/>
            <pc:sldMk cId="1253391381" sldId="282"/>
            <ac:picMk id="7" creationId="{5D89C1A7-1D01-464E-A2C4-5D1716C13402}"/>
          </ac:picMkLst>
        </pc:picChg>
        <pc:picChg chg="add mod">
          <ac:chgData name="Natalie Pickess" userId="87fb970c-e18c-4b69-965c-21c5e4a51e46" providerId="ADAL" clId="{2C072003-4D11-4313-A09F-2D6E811EC149}" dt="2021-02-09T13:37:55.553" v="394" actId="1076"/>
          <ac:picMkLst>
            <pc:docMk/>
            <pc:sldMk cId="1253391381" sldId="282"/>
            <ac:picMk id="8" creationId="{8A878076-1B20-48AD-A3B2-BD98F99EDD6A}"/>
          </ac:picMkLst>
        </pc:picChg>
      </pc:sldChg>
      <pc:sldChg chg="add setBg">
        <pc:chgData name="Natalie Pickess" userId="87fb970c-e18c-4b69-965c-21c5e4a51e46" providerId="ADAL" clId="{2C072003-4D11-4313-A09F-2D6E811EC149}" dt="2021-02-09T15:35:30.688" v="737"/>
        <pc:sldMkLst>
          <pc:docMk/>
          <pc:sldMk cId="1658593172" sldId="282"/>
        </pc:sldMkLst>
      </pc:sldChg>
      <pc:sldChg chg="addSp modSp new add del mod setBg">
        <pc:chgData name="Natalie Pickess" userId="87fb970c-e18c-4b69-965c-21c5e4a51e46" providerId="ADAL" clId="{2C072003-4D11-4313-A09F-2D6E811EC149}" dt="2021-02-09T15:34:39.818" v="725" actId="2696"/>
        <pc:sldMkLst>
          <pc:docMk/>
          <pc:sldMk cId="1253182807" sldId="283"/>
        </pc:sldMkLst>
        <pc:spChg chg="add mod">
          <ac:chgData name="Natalie Pickess" userId="87fb970c-e18c-4b69-965c-21c5e4a51e46" providerId="ADAL" clId="{2C072003-4D11-4313-A09F-2D6E811EC149}" dt="2021-02-09T13:40:41.329" v="427" actId="1076"/>
          <ac:spMkLst>
            <pc:docMk/>
            <pc:sldMk cId="1253182807" sldId="283"/>
            <ac:spMk id="3" creationId="{70766385-C41C-4948-8AEF-FB7E9EC3ABD7}"/>
          </ac:spMkLst>
        </pc:spChg>
        <pc:spChg chg="add mod">
          <ac:chgData name="Natalie Pickess" userId="87fb970c-e18c-4b69-965c-21c5e4a51e46" providerId="ADAL" clId="{2C072003-4D11-4313-A09F-2D6E811EC149}" dt="2021-02-09T13:41:51.745" v="529" actId="1076"/>
          <ac:spMkLst>
            <pc:docMk/>
            <pc:sldMk cId="1253182807" sldId="283"/>
            <ac:spMk id="4" creationId="{84479CC5-1891-4DF3-B1D8-5ECAE8A87D9A}"/>
          </ac:spMkLst>
        </pc:spChg>
        <pc:spChg chg="add mod">
          <ac:chgData name="Natalie Pickess" userId="87fb970c-e18c-4b69-965c-21c5e4a51e46" providerId="ADAL" clId="{2C072003-4D11-4313-A09F-2D6E811EC149}" dt="2021-02-09T13:41:55.945" v="531" actId="1076"/>
          <ac:spMkLst>
            <pc:docMk/>
            <pc:sldMk cId="1253182807" sldId="283"/>
            <ac:spMk id="6" creationId="{1FB9B6B0-5922-41C7-BA28-0F541D795927}"/>
          </ac:spMkLst>
        </pc:spChg>
        <pc:spChg chg="add mod">
          <ac:chgData name="Natalie Pickess" userId="87fb970c-e18c-4b69-965c-21c5e4a51e46" providerId="ADAL" clId="{2C072003-4D11-4313-A09F-2D6E811EC149}" dt="2021-02-09T13:42:33.665" v="594" actId="1076"/>
          <ac:spMkLst>
            <pc:docMk/>
            <pc:sldMk cId="1253182807" sldId="283"/>
            <ac:spMk id="8" creationId="{D048C9FE-0818-4200-B136-87FD733FE994}"/>
          </ac:spMkLst>
        </pc:spChg>
        <pc:picChg chg="add mod">
          <ac:chgData name="Natalie Pickess" userId="87fb970c-e18c-4b69-965c-21c5e4a51e46" providerId="ADAL" clId="{2C072003-4D11-4313-A09F-2D6E811EC149}" dt="2021-02-09T13:41:07.744" v="489" actId="1076"/>
          <ac:picMkLst>
            <pc:docMk/>
            <pc:sldMk cId="1253182807" sldId="283"/>
            <ac:picMk id="2" creationId="{3D4793D2-ABA3-4EAA-8255-3861F638B255}"/>
          </ac:picMkLst>
        </pc:picChg>
        <pc:picChg chg="add mod">
          <ac:chgData name="Natalie Pickess" userId="87fb970c-e18c-4b69-965c-21c5e4a51e46" providerId="ADAL" clId="{2C072003-4D11-4313-A09F-2D6E811EC149}" dt="2021-02-09T13:41:53.067" v="530" actId="1076"/>
          <ac:picMkLst>
            <pc:docMk/>
            <pc:sldMk cId="1253182807" sldId="283"/>
            <ac:picMk id="5" creationId="{69BF6BBD-E81D-4315-B20E-E1D81590DCFF}"/>
          </ac:picMkLst>
        </pc:picChg>
        <pc:picChg chg="add mod">
          <ac:chgData name="Natalie Pickess" userId="87fb970c-e18c-4b69-965c-21c5e4a51e46" providerId="ADAL" clId="{2C072003-4D11-4313-A09F-2D6E811EC149}" dt="2021-02-09T13:42:10.612" v="533" actId="1076"/>
          <ac:picMkLst>
            <pc:docMk/>
            <pc:sldMk cId="1253182807" sldId="283"/>
            <ac:picMk id="7" creationId="{C9FB3878-54A2-4703-B18C-1C537D19B630}"/>
          </ac:picMkLst>
        </pc:picChg>
      </pc:sldChg>
      <pc:sldChg chg="add setBg">
        <pc:chgData name="Natalie Pickess" userId="87fb970c-e18c-4b69-965c-21c5e4a51e46" providerId="ADAL" clId="{2C072003-4D11-4313-A09F-2D6E811EC149}" dt="2021-02-09T15:35:34.174" v="738"/>
        <pc:sldMkLst>
          <pc:docMk/>
          <pc:sldMk cId="1292100393" sldId="283"/>
        </pc:sldMkLst>
      </pc:sldChg>
      <pc:sldChg chg="add del setBg">
        <pc:chgData name="Natalie Pickess" userId="87fb970c-e18c-4b69-965c-21c5e4a51e46" providerId="ADAL" clId="{2C072003-4D11-4313-A09F-2D6E811EC149}" dt="2021-02-09T15:34:09.179" v="720"/>
        <pc:sldMkLst>
          <pc:docMk/>
          <pc:sldMk cId="3396878332" sldId="283"/>
        </pc:sldMkLst>
      </pc:sldChg>
      <pc:sldChg chg="addSp modSp new mod setBg">
        <pc:chgData name="Natalie Pickess" userId="87fb970c-e18c-4b69-965c-21c5e4a51e46" providerId="ADAL" clId="{2C072003-4D11-4313-A09F-2D6E811EC149}" dt="2021-02-09T15:14:31.417" v="656" actId="1076"/>
        <pc:sldMkLst>
          <pc:docMk/>
          <pc:sldMk cId="3006865647" sldId="284"/>
        </pc:sldMkLst>
        <pc:spChg chg="add mod">
          <ac:chgData name="Natalie Pickess" userId="87fb970c-e18c-4b69-965c-21c5e4a51e46" providerId="ADAL" clId="{2C072003-4D11-4313-A09F-2D6E811EC149}" dt="2021-02-09T15:14:27.458" v="653" actId="1076"/>
          <ac:spMkLst>
            <pc:docMk/>
            <pc:sldMk cId="3006865647" sldId="284"/>
            <ac:spMk id="3" creationId="{2E5DBDDE-56F2-4A95-B956-07B664B121A2}"/>
          </ac:spMkLst>
        </pc:spChg>
        <pc:picChg chg="add mod">
          <ac:chgData name="Natalie Pickess" userId="87fb970c-e18c-4b69-965c-21c5e4a51e46" providerId="ADAL" clId="{2C072003-4D11-4313-A09F-2D6E811EC149}" dt="2021-02-09T15:14:31.417" v="656" actId="1076"/>
          <ac:picMkLst>
            <pc:docMk/>
            <pc:sldMk cId="3006865647" sldId="284"/>
            <ac:picMk id="2" creationId="{A08A3365-D082-4B10-9E0B-4F2A26731219}"/>
          </ac:picMkLst>
        </pc:picChg>
      </pc:sldChg>
      <pc:sldChg chg="add setBg">
        <pc:chgData name="Natalie Pickess" userId="87fb970c-e18c-4b69-965c-21c5e4a51e46" providerId="ADAL" clId="{2C072003-4D11-4313-A09F-2D6E811EC149}" dt="2021-02-09T15:35:22.461" v="735"/>
        <pc:sldMkLst>
          <pc:docMk/>
          <pc:sldMk cId="1250395455" sldId="285"/>
        </pc:sldMkLst>
      </pc:sldChg>
      <pc:sldChg chg="add del setBg">
        <pc:chgData name="Natalie Pickess" userId="87fb970c-e18c-4b69-965c-21c5e4a51e46" providerId="ADAL" clId="{2C072003-4D11-4313-A09F-2D6E811EC149}" dt="2021-02-09T15:34:09.179" v="720"/>
        <pc:sldMkLst>
          <pc:docMk/>
          <pc:sldMk cId="3151121103" sldId="285"/>
        </pc:sldMkLst>
      </pc:sldChg>
      <pc:sldChg chg="addSp modSp new add del mod setBg">
        <pc:chgData name="Natalie Pickess" userId="87fb970c-e18c-4b69-965c-21c5e4a51e46" providerId="ADAL" clId="{2C072003-4D11-4313-A09F-2D6E811EC149}" dt="2021-02-09T15:34:39.818" v="725" actId="2696"/>
        <pc:sldMkLst>
          <pc:docMk/>
          <pc:sldMk cId="4091778519" sldId="285"/>
        </pc:sldMkLst>
        <pc:spChg chg="add mod">
          <ac:chgData name="Natalie Pickess" userId="87fb970c-e18c-4b69-965c-21c5e4a51e46" providerId="ADAL" clId="{2C072003-4D11-4313-A09F-2D6E811EC149}" dt="2021-02-09T13:50:08.149" v="609" actId="20577"/>
          <ac:spMkLst>
            <pc:docMk/>
            <pc:sldMk cId="4091778519" sldId="285"/>
            <ac:spMk id="2" creationId="{86A47DDB-8903-4281-87B3-D76AA8D8C601}"/>
          </ac:spMkLst>
        </pc:spChg>
        <pc:spChg chg="add mod">
          <ac:chgData name="Natalie Pickess" userId="87fb970c-e18c-4b69-965c-21c5e4a51e46" providerId="ADAL" clId="{2C072003-4D11-4313-A09F-2D6E811EC149}" dt="2021-02-09T13:50:21.406" v="611" actId="1076"/>
          <ac:spMkLst>
            <pc:docMk/>
            <pc:sldMk cId="4091778519" sldId="285"/>
            <ac:spMk id="3" creationId="{5176DEC0-EC9E-4F8E-9DDA-8A1A223F4BD7}"/>
          </ac:spMkLst>
        </pc:spChg>
      </pc:sldChg>
      <pc:sldChg chg="addSp modSp new mod setBg">
        <pc:chgData name="Natalie Pickess" userId="87fb970c-e18c-4b69-965c-21c5e4a51e46" providerId="ADAL" clId="{2C072003-4D11-4313-A09F-2D6E811EC149}" dt="2021-02-09T15:15:17.678" v="703" actId="20577"/>
        <pc:sldMkLst>
          <pc:docMk/>
          <pc:sldMk cId="3206846146" sldId="286"/>
        </pc:sldMkLst>
        <pc:spChg chg="add mod">
          <ac:chgData name="Natalie Pickess" userId="87fb970c-e18c-4b69-965c-21c5e4a51e46" providerId="ADAL" clId="{2C072003-4D11-4313-A09F-2D6E811EC149}" dt="2021-02-09T15:15:17.678" v="703" actId="20577"/>
          <ac:spMkLst>
            <pc:docMk/>
            <pc:sldMk cId="3206846146" sldId="286"/>
            <ac:spMk id="2" creationId="{292E3C63-52B6-4ACD-A6F8-EA2B66052274}"/>
          </ac:spMkLst>
        </pc:spChg>
      </pc:sldChg>
      <pc:sldChg chg="addSp modSp new mod setBg">
        <pc:chgData name="Natalie Pickess" userId="87fb970c-e18c-4b69-965c-21c5e4a51e46" providerId="ADAL" clId="{2C072003-4D11-4313-A09F-2D6E811EC149}" dt="2021-02-09T15:23:05.114" v="710" actId="1076"/>
        <pc:sldMkLst>
          <pc:docMk/>
          <pc:sldMk cId="1539854145" sldId="287"/>
        </pc:sldMkLst>
        <pc:picChg chg="add mod">
          <ac:chgData name="Natalie Pickess" userId="87fb970c-e18c-4b69-965c-21c5e4a51e46" providerId="ADAL" clId="{2C072003-4D11-4313-A09F-2D6E811EC149}" dt="2021-02-09T15:23:05.114" v="710" actId="1076"/>
          <ac:picMkLst>
            <pc:docMk/>
            <pc:sldMk cId="1539854145" sldId="287"/>
            <ac:picMk id="2" creationId="{162D80C0-5467-4B04-BE31-42B36A971C62}"/>
          </ac:picMkLst>
        </pc:picChg>
      </pc:sldChg>
      <pc:sldChg chg="addSp modSp new mod setBg">
        <pc:chgData name="Natalie Pickess" userId="87fb970c-e18c-4b69-965c-21c5e4a51e46" providerId="ADAL" clId="{2C072003-4D11-4313-A09F-2D6E811EC149}" dt="2021-02-09T15:23:27.626" v="717" actId="1076"/>
        <pc:sldMkLst>
          <pc:docMk/>
          <pc:sldMk cId="2535301788" sldId="288"/>
        </pc:sldMkLst>
        <pc:picChg chg="add mod">
          <ac:chgData name="Natalie Pickess" userId="87fb970c-e18c-4b69-965c-21c5e4a51e46" providerId="ADAL" clId="{2C072003-4D11-4313-A09F-2D6E811EC149}" dt="2021-02-09T15:23:27.626" v="717" actId="1076"/>
          <ac:picMkLst>
            <pc:docMk/>
            <pc:sldMk cId="2535301788" sldId="288"/>
            <ac:picMk id="2" creationId="{5ED748A8-8374-4FD0-85E5-978A7AF726D4}"/>
          </ac:picMkLst>
        </pc:picChg>
      </pc:sldChg>
      <pc:sldChg chg="new del ord">
        <pc:chgData name="Natalie Pickess" userId="87fb970c-e18c-4b69-965c-21c5e4a51e46" providerId="ADAL" clId="{2C072003-4D11-4313-A09F-2D6E811EC149}" dt="2021-02-09T15:34:58.090" v="730" actId="47"/>
        <pc:sldMkLst>
          <pc:docMk/>
          <pc:sldMk cId="2411913243" sldId="289"/>
        </pc:sldMkLst>
      </pc:sldChg>
      <pc:sldChg chg="new del ord">
        <pc:chgData name="Natalie Pickess" userId="87fb970c-e18c-4b69-965c-21c5e4a51e46" providerId="ADAL" clId="{2C072003-4D11-4313-A09F-2D6E811EC149}" dt="2021-02-09T15:34:39.818" v="725" actId="2696"/>
        <pc:sldMkLst>
          <pc:docMk/>
          <pc:sldMk cId="2721056035" sldId="289"/>
        </pc:sldMkLst>
      </pc:sldChg>
      <pc:sldChg chg="add del">
        <pc:chgData name="Natalie Pickess" userId="87fb970c-e18c-4b69-965c-21c5e4a51e46" providerId="ADAL" clId="{2C072003-4D11-4313-A09F-2D6E811EC149}" dt="2021-02-09T15:34:58.900" v="731" actId="47"/>
        <pc:sldMkLst>
          <pc:docMk/>
          <pc:sldMk cId="945009452" sldId="290"/>
        </pc:sldMkLst>
      </pc:sldChg>
    </pc:docChg>
  </pc:docChgLst>
  <pc:docChgLst>
    <pc:chgData name="Karen Last" userId="598ade2a-caa0-4c7e-9d51-1749b0afcad4" providerId="ADAL" clId="{2095C837-C70E-42E6-BD94-929EF0362A8C}"/>
    <pc:docChg chg="undo redo custSel mod addSld modSld">
      <pc:chgData name="Karen Last" userId="598ade2a-caa0-4c7e-9d51-1749b0afcad4" providerId="ADAL" clId="{2095C837-C70E-42E6-BD94-929EF0362A8C}" dt="2021-02-09T08:37:09.830" v="82" actId="14100"/>
      <pc:docMkLst>
        <pc:docMk/>
      </pc:docMkLst>
      <pc:sldChg chg="addSp modSp mod">
        <pc:chgData name="Karen Last" userId="598ade2a-caa0-4c7e-9d51-1749b0afcad4" providerId="ADAL" clId="{2095C837-C70E-42E6-BD94-929EF0362A8C}" dt="2021-02-09T08:37:09.830" v="82" actId="14100"/>
        <pc:sldMkLst>
          <pc:docMk/>
          <pc:sldMk cId="2841566585" sldId="272"/>
        </pc:sldMkLst>
        <pc:picChg chg="add mod">
          <ac:chgData name="Karen Last" userId="598ade2a-caa0-4c7e-9d51-1749b0afcad4" providerId="ADAL" clId="{2095C837-C70E-42E6-BD94-929EF0362A8C}" dt="2021-02-09T08:37:09.830" v="82" actId="14100"/>
          <ac:picMkLst>
            <pc:docMk/>
            <pc:sldMk cId="2841566585" sldId="272"/>
            <ac:picMk id="3" creationId="{F1A4E0B5-81BC-4A13-82B6-61C1C812F853}"/>
          </ac:picMkLst>
        </pc:picChg>
      </pc:sldChg>
      <pc:sldChg chg="addSp delSp modSp new mod setBg">
        <pc:chgData name="Karen Last" userId="598ade2a-caa0-4c7e-9d51-1749b0afcad4" providerId="ADAL" clId="{2095C837-C70E-42E6-BD94-929EF0362A8C}" dt="2021-02-09T08:30:24.782" v="29" actId="14100"/>
        <pc:sldMkLst>
          <pc:docMk/>
          <pc:sldMk cId="2833749570" sldId="273"/>
        </pc:sldMkLst>
        <pc:spChg chg="mod">
          <ac:chgData name="Karen Last" userId="598ade2a-caa0-4c7e-9d51-1749b0afcad4" providerId="ADAL" clId="{2095C837-C70E-42E6-BD94-929EF0362A8C}" dt="2021-02-09T08:29:24.839" v="19" actId="26606"/>
          <ac:spMkLst>
            <pc:docMk/>
            <pc:sldMk cId="2833749570" sldId="273"/>
            <ac:spMk id="2" creationId="{1F000AA3-3B5A-40C4-B613-FCFEABE54C13}"/>
          </ac:spMkLst>
        </pc:spChg>
        <pc:spChg chg="del">
          <ac:chgData name="Karen Last" userId="598ade2a-caa0-4c7e-9d51-1749b0afcad4" providerId="ADAL" clId="{2095C837-C70E-42E6-BD94-929EF0362A8C}" dt="2021-02-09T08:28:45.431" v="11"/>
          <ac:spMkLst>
            <pc:docMk/>
            <pc:sldMk cId="2833749570" sldId="273"/>
            <ac:spMk id="3" creationId="{8E5D9ED0-2A90-486D-A5B6-534E9D92B7D5}"/>
          </ac:spMkLst>
        </pc:spChg>
        <pc:spChg chg="add del">
          <ac:chgData name="Karen Last" userId="598ade2a-caa0-4c7e-9d51-1749b0afcad4" providerId="ADAL" clId="{2095C837-C70E-42E6-BD94-929EF0362A8C}" dt="2021-02-09T08:29:20.523" v="17" actId="26606"/>
          <ac:spMkLst>
            <pc:docMk/>
            <pc:sldMk cId="2833749570" sldId="273"/>
            <ac:spMk id="9" creationId="{16C5FA50-8D52-4617-AF91-5C7B1C8352F1}"/>
          </ac:spMkLst>
        </pc:spChg>
        <pc:spChg chg="add del">
          <ac:chgData name="Karen Last" userId="598ade2a-caa0-4c7e-9d51-1749b0afcad4" providerId="ADAL" clId="{2095C837-C70E-42E6-BD94-929EF0362A8C}" dt="2021-02-09T08:29:20.523" v="17" actId="26606"/>
          <ac:spMkLst>
            <pc:docMk/>
            <pc:sldMk cId="2833749570" sldId="273"/>
            <ac:spMk id="11" creationId="{E223798C-12AD-4B0C-A50C-D676347D67CF}"/>
          </ac:spMkLst>
        </pc:spChg>
        <pc:spChg chg="add del">
          <ac:chgData name="Karen Last" userId="598ade2a-caa0-4c7e-9d51-1749b0afcad4" providerId="ADAL" clId="{2095C837-C70E-42E6-BD94-929EF0362A8C}" dt="2021-02-09T08:29:24.839" v="19" actId="26606"/>
          <ac:spMkLst>
            <pc:docMk/>
            <pc:sldMk cId="2833749570" sldId="273"/>
            <ac:spMk id="13" creationId="{9B7AD9F6-8CE7-4299-8FC6-328F4DCD3FF9}"/>
          </ac:spMkLst>
        </pc:spChg>
        <pc:spChg chg="add del">
          <ac:chgData name="Karen Last" userId="598ade2a-caa0-4c7e-9d51-1749b0afcad4" providerId="ADAL" clId="{2095C837-C70E-42E6-BD94-929EF0362A8C}" dt="2021-02-09T08:29:24.839" v="19" actId="26606"/>
          <ac:spMkLst>
            <pc:docMk/>
            <pc:sldMk cId="2833749570" sldId="273"/>
            <ac:spMk id="14" creationId="{3F9B0603-37C5-4312-AE4D-A3D015475403}"/>
          </ac:spMkLst>
        </pc:spChg>
        <pc:picChg chg="add mod">
          <ac:chgData name="Karen Last" userId="598ade2a-caa0-4c7e-9d51-1749b0afcad4" providerId="ADAL" clId="{2095C837-C70E-42E6-BD94-929EF0362A8C}" dt="2021-02-09T08:29:27.845" v="21" actId="14100"/>
          <ac:picMkLst>
            <pc:docMk/>
            <pc:sldMk cId="2833749570" sldId="273"/>
            <ac:picMk id="4" creationId="{51731D83-236C-4891-B714-4AD43C319380}"/>
          </ac:picMkLst>
        </pc:picChg>
        <pc:picChg chg="add mod">
          <ac:chgData name="Karen Last" userId="598ade2a-caa0-4c7e-9d51-1749b0afcad4" providerId="ADAL" clId="{2095C837-C70E-42E6-BD94-929EF0362A8C}" dt="2021-02-09T08:29:53.105" v="26" actId="14100"/>
          <ac:picMkLst>
            <pc:docMk/>
            <pc:sldMk cId="2833749570" sldId="273"/>
            <ac:picMk id="5" creationId="{41C64C22-3DB0-4CAC-9D14-AAAE7DBB3A7D}"/>
          </ac:picMkLst>
        </pc:picChg>
        <pc:picChg chg="add mod">
          <ac:chgData name="Karen Last" userId="598ade2a-caa0-4c7e-9d51-1749b0afcad4" providerId="ADAL" clId="{2095C837-C70E-42E6-BD94-929EF0362A8C}" dt="2021-02-09T08:30:24.782" v="29" actId="14100"/>
          <ac:picMkLst>
            <pc:docMk/>
            <pc:sldMk cId="2833749570" sldId="273"/>
            <ac:picMk id="6" creationId="{3FEF0AE6-0534-4B37-9D69-9F782090E8AF}"/>
          </ac:picMkLst>
        </pc:picChg>
      </pc:sldChg>
      <pc:sldChg chg="addSp delSp modSp new mod setBg">
        <pc:chgData name="Karen Last" userId="598ade2a-caa0-4c7e-9d51-1749b0afcad4" providerId="ADAL" clId="{2095C837-C70E-42E6-BD94-929EF0362A8C}" dt="2021-02-09T08:33:26.028" v="45" actId="26606"/>
        <pc:sldMkLst>
          <pc:docMk/>
          <pc:sldMk cId="698375514" sldId="274"/>
        </pc:sldMkLst>
        <pc:spChg chg="del">
          <ac:chgData name="Karen Last" userId="598ade2a-caa0-4c7e-9d51-1749b0afcad4" providerId="ADAL" clId="{2095C837-C70E-42E6-BD94-929EF0362A8C}" dt="2021-02-09T08:31:25.489" v="34" actId="478"/>
          <ac:spMkLst>
            <pc:docMk/>
            <pc:sldMk cId="698375514" sldId="274"/>
            <ac:spMk id="2" creationId="{72116632-04EE-4E12-9B16-CF335E30F0DD}"/>
          </ac:spMkLst>
        </pc:spChg>
        <pc:spChg chg="del">
          <ac:chgData name="Karen Last" userId="598ade2a-caa0-4c7e-9d51-1749b0afcad4" providerId="ADAL" clId="{2095C837-C70E-42E6-BD94-929EF0362A8C}" dt="2021-02-09T08:31:17.834" v="31"/>
          <ac:spMkLst>
            <pc:docMk/>
            <pc:sldMk cId="698375514" sldId="274"/>
            <ac:spMk id="3" creationId="{98B255B2-F832-401B-B5EA-81DEF5DC10F5}"/>
          </ac:spMkLst>
        </pc:spChg>
        <pc:spChg chg="add">
          <ac:chgData name="Karen Last" userId="598ade2a-caa0-4c7e-9d51-1749b0afcad4" providerId="ADAL" clId="{2095C837-C70E-42E6-BD94-929EF0362A8C}" dt="2021-02-09T08:33:26.028" v="45" actId="26606"/>
          <ac:spMkLst>
            <pc:docMk/>
            <pc:sldMk cId="698375514" sldId="274"/>
            <ac:spMk id="11" creationId="{9527FCEA-6143-4C5E-8C45-8AC9237ADE89}"/>
          </ac:spMkLst>
        </pc:spChg>
        <pc:spChg chg="add">
          <ac:chgData name="Karen Last" userId="598ade2a-caa0-4c7e-9d51-1749b0afcad4" providerId="ADAL" clId="{2095C837-C70E-42E6-BD94-929EF0362A8C}" dt="2021-02-09T08:33:26.028" v="45" actId="26606"/>
          <ac:spMkLst>
            <pc:docMk/>
            <pc:sldMk cId="698375514" sldId="274"/>
            <ac:spMk id="13" creationId="{1A9F23AD-7A55-49F3-A3EC-743F47F36B0E}"/>
          </ac:spMkLst>
        </pc:spChg>
        <pc:spChg chg="add">
          <ac:chgData name="Karen Last" userId="598ade2a-caa0-4c7e-9d51-1749b0afcad4" providerId="ADAL" clId="{2095C837-C70E-42E6-BD94-929EF0362A8C}" dt="2021-02-09T08:33:26.028" v="45" actId="26606"/>
          <ac:spMkLst>
            <pc:docMk/>
            <pc:sldMk cId="698375514" sldId="274"/>
            <ac:spMk id="15" creationId="{D7D9F91F-72C9-4DB9-ABD0-A8180D8262D5}"/>
          </ac:spMkLst>
        </pc:spChg>
        <pc:spChg chg="add">
          <ac:chgData name="Karen Last" userId="598ade2a-caa0-4c7e-9d51-1749b0afcad4" providerId="ADAL" clId="{2095C837-C70E-42E6-BD94-929EF0362A8C}" dt="2021-02-09T08:33:26.028" v="45" actId="26606"/>
          <ac:spMkLst>
            <pc:docMk/>
            <pc:sldMk cId="698375514" sldId="274"/>
            <ac:spMk id="17" creationId="{BE016956-CE9F-4946-8834-A8BC3529D0F6}"/>
          </ac:spMkLst>
        </pc:spChg>
        <pc:picChg chg="add mod ord">
          <ac:chgData name="Karen Last" userId="598ade2a-caa0-4c7e-9d51-1749b0afcad4" providerId="ADAL" clId="{2095C837-C70E-42E6-BD94-929EF0362A8C}" dt="2021-02-09T08:33:26.028" v="45" actId="26606"/>
          <ac:picMkLst>
            <pc:docMk/>
            <pc:sldMk cId="698375514" sldId="274"/>
            <ac:picMk id="4" creationId="{0F6FA4D5-3E55-47AC-81B2-A2AFF49486ED}"/>
          </ac:picMkLst>
        </pc:picChg>
        <pc:picChg chg="add mod ord">
          <ac:chgData name="Karen Last" userId="598ade2a-caa0-4c7e-9d51-1749b0afcad4" providerId="ADAL" clId="{2095C837-C70E-42E6-BD94-929EF0362A8C}" dt="2021-02-09T08:33:26.028" v="45" actId="26606"/>
          <ac:picMkLst>
            <pc:docMk/>
            <pc:sldMk cId="698375514" sldId="274"/>
            <ac:picMk id="5" creationId="{578D3BB1-93F0-4905-A50E-9138023D1DD7}"/>
          </ac:picMkLst>
        </pc:picChg>
        <pc:picChg chg="add mod">
          <ac:chgData name="Karen Last" userId="598ade2a-caa0-4c7e-9d51-1749b0afcad4" providerId="ADAL" clId="{2095C837-C70E-42E6-BD94-929EF0362A8C}" dt="2021-02-09T08:33:26.028" v="45" actId="26606"/>
          <ac:picMkLst>
            <pc:docMk/>
            <pc:sldMk cId="698375514" sldId="274"/>
            <ac:picMk id="6" creationId="{7E12AA2E-880C-4FF1-B67E-DE10697289DB}"/>
          </ac:picMkLst>
        </pc:picChg>
      </pc:sldChg>
      <pc:sldChg chg="addSp delSp modSp new mod setBg">
        <pc:chgData name="Karen Last" userId="598ade2a-caa0-4c7e-9d51-1749b0afcad4" providerId="ADAL" clId="{2095C837-C70E-42E6-BD94-929EF0362A8C}" dt="2021-02-09T08:34:52.619" v="74" actId="2711"/>
        <pc:sldMkLst>
          <pc:docMk/>
          <pc:sldMk cId="2590358790" sldId="275"/>
        </pc:sldMkLst>
        <pc:spChg chg="mod">
          <ac:chgData name="Karen Last" userId="598ade2a-caa0-4c7e-9d51-1749b0afcad4" providerId="ADAL" clId="{2095C837-C70E-42E6-BD94-929EF0362A8C}" dt="2021-02-09T08:34:52.619" v="74" actId="2711"/>
          <ac:spMkLst>
            <pc:docMk/>
            <pc:sldMk cId="2590358790" sldId="275"/>
            <ac:spMk id="2" creationId="{5C19A4B0-B60E-4545-854B-7B188E2944C9}"/>
          </ac:spMkLst>
        </pc:spChg>
        <pc:spChg chg="del">
          <ac:chgData name="Karen Last" userId="598ade2a-caa0-4c7e-9d51-1749b0afcad4" providerId="ADAL" clId="{2095C837-C70E-42E6-BD94-929EF0362A8C}" dt="2021-02-09T08:33:34.692" v="47"/>
          <ac:spMkLst>
            <pc:docMk/>
            <pc:sldMk cId="2590358790" sldId="275"/>
            <ac:spMk id="3" creationId="{2BE64A99-C331-4D44-BBD8-1CA1EEE22D68}"/>
          </ac:spMkLst>
        </pc:spChg>
        <pc:spChg chg="add del mod">
          <ac:chgData name="Karen Last" userId="598ade2a-caa0-4c7e-9d51-1749b0afcad4" providerId="ADAL" clId="{2095C837-C70E-42E6-BD94-929EF0362A8C}" dt="2021-02-09T08:34:44.574" v="73" actId="478"/>
          <ac:spMkLst>
            <pc:docMk/>
            <pc:sldMk cId="2590358790" sldId="275"/>
            <ac:spMk id="7" creationId="{4FB6744E-0F6F-4C06-80CF-F3C4CB2B3DBD}"/>
          </ac:spMkLst>
        </pc:spChg>
        <pc:spChg chg="add del">
          <ac:chgData name="Karen Last" userId="598ade2a-caa0-4c7e-9d51-1749b0afcad4" providerId="ADAL" clId="{2095C837-C70E-42E6-BD94-929EF0362A8C}" dt="2021-02-09T08:33:44.725" v="50" actId="26606"/>
          <ac:spMkLst>
            <pc:docMk/>
            <pc:sldMk cId="2590358790" sldId="275"/>
            <ac:spMk id="9" creationId="{71FC7D98-7B8B-402A-90FC-F027482F2142}"/>
          </ac:spMkLst>
        </pc:spChg>
        <pc:spChg chg="add del">
          <ac:chgData name="Karen Last" userId="598ade2a-caa0-4c7e-9d51-1749b0afcad4" providerId="ADAL" clId="{2095C837-C70E-42E6-BD94-929EF0362A8C}" dt="2021-02-09T08:33:44.725" v="50" actId="26606"/>
          <ac:spMkLst>
            <pc:docMk/>
            <pc:sldMk cId="2590358790" sldId="275"/>
            <ac:spMk id="11" creationId="{AD7356EA-285B-4E5D-8FEC-104659A4FD2C}"/>
          </ac:spMkLst>
        </pc:spChg>
        <pc:spChg chg="add">
          <ac:chgData name="Karen Last" userId="598ade2a-caa0-4c7e-9d51-1749b0afcad4" providerId="ADAL" clId="{2095C837-C70E-42E6-BD94-929EF0362A8C}" dt="2021-02-09T08:33:44.725" v="51" actId="26606"/>
          <ac:spMkLst>
            <pc:docMk/>
            <pc:sldMk cId="2590358790" sldId="275"/>
            <ac:spMk id="13" creationId="{16C5FA50-8D52-4617-AF91-5C7B1C8352F1}"/>
          </ac:spMkLst>
        </pc:spChg>
        <pc:spChg chg="add">
          <ac:chgData name="Karen Last" userId="598ade2a-caa0-4c7e-9d51-1749b0afcad4" providerId="ADAL" clId="{2095C837-C70E-42E6-BD94-929EF0362A8C}" dt="2021-02-09T08:33:44.725" v="51" actId="26606"/>
          <ac:spMkLst>
            <pc:docMk/>
            <pc:sldMk cId="2590358790" sldId="275"/>
            <ac:spMk id="14" creationId="{E223798C-12AD-4B0C-A50C-D676347D67CF}"/>
          </ac:spMkLst>
        </pc:spChg>
        <pc:picChg chg="add del mod">
          <ac:chgData name="Karen Last" userId="598ade2a-caa0-4c7e-9d51-1749b0afcad4" providerId="ADAL" clId="{2095C837-C70E-42E6-BD94-929EF0362A8C}" dt="2021-02-09T08:34:30.138" v="71" actId="478"/>
          <ac:picMkLst>
            <pc:docMk/>
            <pc:sldMk cId="2590358790" sldId="275"/>
            <ac:picMk id="4" creationId="{AFD21E5E-F013-4698-9E8D-6778CC003BE7}"/>
          </ac:picMkLst>
        </pc:picChg>
        <pc:picChg chg="add mod">
          <ac:chgData name="Karen Last" userId="598ade2a-caa0-4c7e-9d51-1749b0afcad4" providerId="ADAL" clId="{2095C837-C70E-42E6-BD94-929EF0362A8C}" dt="2021-02-09T08:34:39.247" v="72" actId="1076"/>
          <ac:picMkLst>
            <pc:docMk/>
            <pc:sldMk cId="2590358790" sldId="275"/>
            <ac:picMk id="5" creationId="{D3CF8DCB-423A-4BC3-A16E-16756F418EFE}"/>
          </ac:picMkLst>
        </pc:picChg>
      </pc:sldChg>
      <pc:sldChg chg="addSp delSp modSp new mod">
        <pc:chgData name="Karen Last" userId="598ade2a-caa0-4c7e-9d51-1749b0afcad4" providerId="ADAL" clId="{2095C837-C70E-42E6-BD94-929EF0362A8C}" dt="2021-02-09T08:35:58.164" v="79" actId="1076"/>
        <pc:sldMkLst>
          <pc:docMk/>
          <pc:sldMk cId="2738879966" sldId="276"/>
        </pc:sldMkLst>
        <pc:spChg chg="del">
          <ac:chgData name="Karen Last" userId="598ade2a-caa0-4c7e-9d51-1749b0afcad4" providerId="ADAL" clId="{2095C837-C70E-42E6-BD94-929EF0362A8C}" dt="2021-02-09T08:35:51.035" v="77" actId="478"/>
          <ac:spMkLst>
            <pc:docMk/>
            <pc:sldMk cId="2738879966" sldId="276"/>
            <ac:spMk id="2" creationId="{49C1ED90-1474-4537-B31F-460D4337F7C4}"/>
          </ac:spMkLst>
        </pc:spChg>
        <pc:spChg chg="del">
          <ac:chgData name="Karen Last" userId="598ade2a-caa0-4c7e-9d51-1749b0afcad4" providerId="ADAL" clId="{2095C837-C70E-42E6-BD94-929EF0362A8C}" dt="2021-02-09T08:35:42.099" v="76"/>
          <ac:spMkLst>
            <pc:docMk/>
            <pc:sldMk cId="2738879966" sldId="276"/>
            <ac:spMk id="3" creationId="{C0530F66-8E17-4753-A1AD-19495CDD95E8}"/>
          </ac:spMkLst>
        </pc:spChg>
        <pc:picChg chg="add mod">
          <ac:chgData name="Karen Last" userId="598ade2a-caa0-4c7e-9d51-1749b0afcad4" providerId="ADAL" clId="{2095C837-C70E-42E6-BD94-929EF0362A8C}" dt="2021-02-09T08:35:58.164" v="79" actId="1076"/>
          <ac:picMkLst>
            <pc:docMk/>
            <pc:sldMk cId="2738879966" sldId="276"/>
            <ac:picMk id="4" creationId="{C84D72F3-A260-4910-9B9F-F97542788580}"/>
          </ac:picMkLst>
        </pc:picChg>
      </pc:sldChg>
    </pc:docChg>
  </pc:docChgLst>
  <pc:docChgLst>
    <pc:chgData name="Vicky Higgins" userId="2b13d76b-a298-41e8-9294-b269d75470f8" providerId="ADAL" clId="{5DDF1EB1-0408-4AE8-93B4-F2BA43C57681}"/>
    <pc:docChg chg="modSld">
      <pc:chgData name="Vicky Higgins" userId="2b13d76b-a298-41e8-9294-b269d75470f8" providerId="ADAL" clId="{5DDF1EB1-0408-4AE8-93B4-F2BA43C57681}" dt="2021-02-11T10:40:32.897" v="3" actId="20577"/>
      <pc:docMkLst>
        <pc:docMk/>
      </pc:docMkLst>
      <pc:sldChg chg="modSp mod">
        <pc:chgData name="Vicky Higgins" userId="2b13d76b-a298-41e8-9294-b269d75470f8" providerId="ADAL" clId="{5DDF1EB1-0408-4AE8-93B4-F2BA43C57681}" dt="2021-02-11T10:40:17.536" v="1" actId="20577"/>
        <pc:sldMkLst>
          <pc:docMk/>
          <pc:sldMk cId="739168866" sldId="257"/>
        </pc:sldMkLst>
        <pc:spChg chg="mod">
          <ac:chgData name="Vicky Higgins" userId="2b13d76b-a298-41e8-9294-b269d75470f8" providerId="ADAL" clId="{5DDF1EB1-0408-4AE8-93B4-F2BA43C57681}" dt="2021-02-11T10:40:17.536" v="1" actId="20577"/>
          <ac:spMkLst>
            <pc:docMk/>
            <pc:sldMk cId="739168866" sldId="257"/>
            <ac:spMk id="2" creationId="{0E103522-FB67-4B3B-ABFE-986955CDC445}"/>
          </ac:spMkLst>
        </pc:spChg>
      </pc:sldChg>
      <pc:sldChg chg="modSp mod">
        <pc:chgData name="Vicky Higgins" userId="2b13d76b-a298-41e8-9294-b269d75470f8" providerId="ADAL" clId="{5DDF1EB1-0408-4AE8-93B4-F2BA43C57681}" dt="2021-02-11T10:40:32.897" v="3" actId="20577"/>
        <pc:sldMkLst>
          <pc:docMk/>
          <pc:sldMk cId="3427247184" sldId="267"/>
        </pc:sldMkLst>
        <pc:spChg chg="mod">
          <ac:chgData name="Vicky Higgins" userId="2b13d76b-a298-41e8-9294-b269d75470f8" providerId="ADAL" clId="{5DDF1EB1-0408-4AE8-93B4-F2BA43C57681}" dt="2021-02-11T10:40:32.897" v="3" actId="20577"/>
          <ac:spMkLst>
            <pc:docMk/>
            <pc:sldMk cId="3427247184" sldId="267"/>
            <ac:spMk id="2" creationId="{FA534358-6E8F-4FD0-95DB-E0DC07348B6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17022-0CCF-4900-A1E9-3DFFEFA31D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C3CC67-7315-45BA-844E-4993E1B8A9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FFDC61-7EAA-415F-83FF-EB5C540C8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589D7-9332-40E4-9F8A-8333171EBEF7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A150F-84CB-40C2-9E2A-2DAC0DAE4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30B4D-1E1E-40EF-9FF1-5C6536B27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F0B0A-CEE4-4502-BFFB-40DDC5253B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380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25D36-8581-46B4-ADB1-6546C82A9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142F38-478D-4697-B656-0A8B606420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22B68-13FD-4DF5-A032-DF20D36F2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589D7-9332-40E4-9F8A-8333171EBEF7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DA257-E620-4C99-A5C7-C050B156E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B9BEB3-F495-4F8F-923F-E50CEE82D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F0B0A-CEE4-4502-BFFB-40DDC5253B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907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9439D2-A12E-45D3-9C19-8B5EA9E12D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EC6D1B-95D5-483C-A796-D9A59D93B4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18327-7C26-4098-8326-BE2B61474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589D7-9332-40E4-9F8A-8333171EBEF7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8CD61-F16E-4F50-A821-142421C04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617E5-2998-45A4-A6E6-3E3BA34D8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F0B0A-CEE4-4502-BFFB-40DDC5253B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24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C6947-2713-42B3-BE3C-3F7734D88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CFCE5-DBB8-4310-A34F-7D6A87DF3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7362C-3CD8-4B2C-835E-CC74CAA1B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589D7-9332-40E4-9F8A-8333171EBEF7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7CD3B-6CF6-4632-856D-751550DEC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8B87F-4DA2-4B1F-AEBA-9AF5554B8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F0B0A-CEE4-4502-BFFB-40DDC5253B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4262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BC524-DCFA-46A1-8FF3-A225047D3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7C35C4-CFE8-4046-9DA0-1F48F7055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2F7D8-B461-4D3C-B618-A99F2E5B6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589D7-9332-40E4-9F8A-8333171EBEF7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9B6C5-9774-440D-AC26-C5F161F70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063A69-2155-4A43-8DEE-2DDA989FF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F0B0A-CEE4-4502-BFFB-40DDC5253B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8092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2EB66-7FFE-4A94-B640-23795CAAC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0F3A6-AD1F-49A8-B1EB-10F49D84C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37FB8-F9A1-4B53-97BF-E755A8EC5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EC936-53FA-421F-A613-2C5B9F44E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589D7-9332-40E4-9F8A-8333171EBEF7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6DE1E-C361-4BFE-9E33-6B3EC7B3F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583B1-7075-4808-A50E-BE2B9BF18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F0B0A-CEE4-4502-BFFB-40DDC5253B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8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A2087-E9A5-45F7-BCA2-554878B68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EEB3E1-1FD4-4613-8903-45A2021DC3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4CA9E7-5DDA-48F3-A2BB-FF7148055B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0C2B44-70FE-4DAE-B050-BC91156252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3A335D-CBF1-450B-B157-638F712B53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1D0F24-A0C1-4D20-825A-81695BE0F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589D7-9332-40E4-9F8A-8333171EBEF7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1780B9-C13E-47E7-B91C-633C8266F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74EDE0-F62D-4421-9D46-78375F69C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F0B0A-CEE4-4502-BFFB-40DDC5253B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231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5A4CC-04AC-4B55-B91A-D229EDEC7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934AF5-955E-4C4B-9746-AB0B4EF0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589D7-9332-40E4-9F8A-8333171EBEF7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B6F4C9-28E3-4C68-9257-0D4CF11A7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C824A0-B27E-44B8-8CF3-091275397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F0B0A-CEE4-4502-BFFB-40DDC5253B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2364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903989-F277-423B-877C-FD0E14497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589D7-9332-40E4-9F8A-8333171EBEF7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724708-674B-4A34-94E1-DCB558C8C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5EFE62-7300-4F67-A56D-86B28BE86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F0B0A-CEE4-4502-BFFB-40DDC5253B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339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C2602-4299-4BA5-9399-5BDBEAD7D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D2772-5521-468F-81AA-9C338416E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E8A0BD-8C9A-40FF-AF52-1E0E29F43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BFDA0E-451B-48E6-AF2F-8463D0275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589D7-9332-40E4-9F8A-8333171EBEF7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6C055B-F203-4C27-BA48-AB6BAF814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48AF33-4CCE-4410-BC8A-C8466DE9D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F0B0A-CEE4-4502-BFFB-40DDC5253B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983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4F7C0-3BA1-4E62-B75E-391D28A15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769BE9-A775-4A6D-BCD4-E5AA87E624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D4F04F-4100-4D47-A9E7-110F4396E3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6B0E96-A096-4B84-BE57-9B09623AB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589D7-9332-40E4-9F8A-8333171EBEF7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8E60CC-F119-467D-8B60-A15CE888B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B96450-DAF1-4F15-A0FD-7F1F9DC4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F0B0A-CEE4-4502-BFFB-40DDC5253B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557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2B6669-CD65-4535-AE2E-500E915DD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5FC278-7C8D-4AF8-8C4C-E8CC9C1C94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1BC80-6A04-4648-9A87-BEFEB38E73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589D7-9332-40E4-9F8A-8333171EBEF7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27FE9-5E49-4B4D-8DCC-ED0E077AA4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31C75-D314-4D80-AADB-99FB20780C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F0B0A-CEE4-4502-BFFB-40DDC5253B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5240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bbc.co.uk/cbeebies/stories/lets-celebrate-chinesenewyearperformance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hinese new year">
            <a:extLst>
              <a:ext uri="{FF2B5EF4-FFF2-40B4-BE49-F238E27FC236}">
                <a16:creationId xmlns:a16="http://schemas.microsoft.com/office/drawing/2014/main" id="{21DB702D-9B4B-43AD-99FA-B04727A3C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89" y="184968"/>
            <a:ext cx="11344274" cy="567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8AA516-BA6C-4AAC-AC49-0DE6748807C5}"/>
              </a:ext>
            </a:extLst>
          </p:cNvPr>
          <p:cNvSpPr/>
          <p:nvPr/>
        </p:nvSpPr>
        <p:spPr>
          <a:xfrm>
            <a:off x="1397615" y="5857105"/>
            <a:ext cx="89466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Wednesday 24</a:t>
            </a:r>
            <a:r>
              <a:rPr lang="en-US" sz="5400" b="0" cap="none" spc="0" baseline="30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February 2021</a:t>
            </a:r>
          </a:p>
        </p:txBody>
      </p:sp>
    </p:spTree>
    <p:extLst>
      <p:ext uri="{BB962C8B-B14F-4D97-AF65-F5344CB8AC3E}">
        <p14:creationId xmlns:p14="http://schemas.microsoft.com/office/powerpoint/2010/main" val="2000093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3522-FB67-4B3B-ABFE-986955CDC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Where is China?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383B728-EFD7-4C96-9ACD-27299AC598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3743" y="1370468"/>
            <a:ext cx="9604513" cy="51224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9168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0F210-29EC-4451-97CE-C7C84D8FB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Chinese Food 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A5AB53B-F9CB-47AD-B30F-2A386C317C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48712" y="733425"/>
            <a:ext cx="2390775" cy="1914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DF8F85-A124-41B9-85E1-6CAA1329F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111" y="2476882"/>
            <a:ext cx="6508652" cy="43155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74D535-6E27-4EFE-8887-716A0DE5C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850" y="225718"/>
            <a:ext cx="2957439" cy="1971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C82EC8-A74F-4E48-A130-6694EDAFF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410" y="4206874"/>
            <a:ext cx="3628479" cy="241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24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BA893D0-3F2E-4960-B903-EEA230B2F8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759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E4C6A8-947A-456B-9E74-3B451D793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latin typeface="Comic Sans MS" panose="030F0702030302020204" pitchFamily="66" charset="0"/>
              </a:rPr>
              <a:t>Planting rice</a:t>
            </a:r>
            <a:endParaRPr lang="en-US" sz="5200" kern="1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5179BE-95BB-43A1-92E0-E02CE12A23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53" r="2" b="6051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8A829D-705F-4C68-8F89-4022DA2C24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520" r="14944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53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6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92F3D2-ADBE-4C80-B972-07F020927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Harvest time 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F90A704-9217-4017-A0F9-AFABBA45A5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64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03122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9CC21-DFE1-49AC-BA61-1DF051BA0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Clothing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E252C9-998F-4E11-BF5C-D2A887DC16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426" r="1" b="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797164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07A1A8-A649-4566-B689-0A56F38D9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06" y="484632"/>
            <a:ext cx="3904488" cy="5888737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F52AD03-301B-46A3-9EF3-8B8418E8A7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2999" b="16105"/>
          <a:stretch/>
        </p:blipFill>
        <p:spPr>
          <a:xfrm>
            <a:off x="4976029" y="1431096"/>
            <a:ext cx="6731338" cy="399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491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C498E9F-DCE2-4D0A-8288-53AD89D44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81641"/>
            <a:ext cx="5294716" cy="5294716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50165EF-C7A4-49C4-88D6-E332158AE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713" y="643467"/>
            <a:ext cx="417292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93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7CE410-2E73-4F98-AED3-CA0D83EE6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238" y="1844675"/>
            <a:ext cx="4386263" cy="4449763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E07877B-39FA-4032-8DED-EAF240A8B9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43525" y="1844675"/>
            <a:ext cx="5964238" cy="44497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534358-6E8F-4FD0-95DB-E0DC07348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Weddings </a:t>
            </a:r>
            <a:r>
              <a:rPr lang="en-US" sz="4000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couples traditionally wear red</a:t>
            </a:r>
            <a:endParaRPr lang="en-US" sz="5200" kern="1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247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5C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D657B8-72E0-4212-8833-5A11F1F38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History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2C57035-892B-4F80-A9CC-7AF464817D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8" r="3204" b="-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99185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B3B22475-1210-4800-9A86-0BBBCC125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937" y="1919287"/>
            <a:ext cx="7858125" cy="43148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54DB64-378C-4413-B16B-6538C6D9AD42}"/>
              </a:ext>
            </a:extLst>
          </p:cNvPr>
          <p:cNvSpPr/>
          <p:nvPr/>
        </p:nvSpPr>
        <p:spPr>
          <a:xfrm>
            <a:off x="2034337" y="519557"/>
            <a:ext cx="8714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story of Chinese New Year</a:t>
            </a:r>
          </a:p>
        </p:txBody>
      </p:sp>
    </p:spTree>
    <p:extLst>
      <p:ext uri="{BB962C8B-B14F-4D97-AF65-F5344CB8AC3E}">
        <p14:creationId xmlns:p14="http://schemas.microsoft.com/office/powerpoint/2010/main" val="42945794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0370388-1459-471D-A011-A69F891E70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63" r="27012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39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58440A-D3CA-44DD-8317-1817EC7AC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14" r="2845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7F6E81-2A94-4ED8-B9DE-8B9285F455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29" r="1428" b="-1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E9F91F-ECC7-4AEA-B828-3F6B4A1F6C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95" r="6573" b="2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7FD1B9-1711-4184-98EB-B8722CE91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Warriors and women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38D0683-BD1B-43AF-A5C4-B52E0B3CC8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01569" y="2418093"/>
            <a:ext cx="3544245" cy="5163927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8BAACC-81F1-49A6-9ADF-55030E3903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474" t="525" r="474" b="44516"/>
          <a:stretch/>
        </p:blipFill>
        <p:spPr>
          <a:xfrm>
            <a:off x="7372545" y="-1"/>
            <a:ext cx="4787628" cy="395401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76207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988A9-CB54-4B9C-9573-244ADAD56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57189"/>
            <a:ext cx="9795637" cy="110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latin typeface="Comic Sans MS" panose="030F0702030302020204" pitchFamily="66" charset="0"/>
              </a:rPr>
              <a:t>Emperor - past and present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26094A4-C4D8-4D4D-91A8-1D5B1AB301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286" y="2219235"/>
            <a:ext cx="3582154" cy="46970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D7E662-45F8-441D-924D-D351CAE2C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984" y="2614403"/>
            <a:ext cx="3857947" cy="38579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DF95C6-3035-4AB6-A15D-816761D170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38" r="14752"/>
          <a:stretch/>
        </p:blipFill>
        <p:spPr>
          <a:xfrm>
            <a:off x="8326473" y="3063927"/>
            <a:ext cx="3489241" cy="282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795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863CF3-6621-4822-AFE6-C3EC7AB013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42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87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2546891-B9BD-4697-8D04-C204BF4B1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5140" y="242237"/>
            <a:ext cx="9941719" cy="661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74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00AA3-3B5A-40C4-B613-FCFEABE54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>
                <a:latin typeface="Comic Sans MS" panose="030F0702030302020204" pitchFamily="66" charset="0"/>
              </a:rPr>
              <a:t>Temples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1731D83-236C-4891-B714-4AD43C3193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844" y="365125"/>
            <a:ext cx="4634188" cy="26862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C64C22-3DB0-4CAC-9D14-AAAE7DBB3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313" y="1708253"/>
            <a:ext cx="7131293" cy="4877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EF0AE6-0534-4B37-9D69-9F782090E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33" y="3429000"/>
            <a:ext cx="4484299" cy="298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49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12AA2E-880C-4FF1-B67E-DE1069728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80" y="1303220"/>
            <a:ext cx="6410084" cy="426561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8D3BB1-93F0-4905-A50E-9138023D1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873" y="724810"/>
            <a:ext cx="3854945" cy="231296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6FA4D5-3E55-47AC-81B2-A2AFF49486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695873" y="3904625"/>
            <a:ext cx="3854945" cy="215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755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D3A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19A4B0-B60E-4545-854B-7B188E294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Comic Sans MS" panose="030F0702030302020204" pitchFamily="66" charset="0"/>
              </a:rPr>
              <a:t>Inside a temple</a:t>
            </a: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CF8DCB-423A-4BC3-A16E-16756F418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62" y="681037"/>
            <a:ext cx="76200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587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C88BC-E62D-468F-BA68-F11327EEA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Animals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C7699AC-78CC-4F9F-96D1-E6D9ED4130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518" y="341313"/>
            <a:ext cx="3134584" cy="2347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F2103D-76AE-40AB-ADC0-AC412C9EB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8840" y="258763"/>
            <a:ext cx="2847975" cy="1600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E39A96-0708-4B35-AEEB-7E6EE43FB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1026" y="1412875"/>
            <a:ext cx="4188947" cy="2324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7E64D2-8F7D-40C1-A82C-E3926C6B91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555" b="16667"/>
          <a:stretch/>
        </p:blipFill>
        <p:spPr>
          <a:xfrm>
            <a:off x="442619" y="4168775"/>
            <a:ext cx="4572000" cy="2324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7AA425-B6B1-4528-8D1F-44A3E0137E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2897" y="1882775"/>
            <a:ext cx="3460888" cy="2324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926233-9B93-4341-8EC9-F3E9E92AAC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756" y="2216461"/>
            <a:ext cx="2181225" cy="2095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B06AB2-CB86-412F-8FE8-C7FB95F3A1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4640" y="4484687"/>
            <a:ext cx="2162175" cy="2114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A4E0B5-81BC-4A13-82B6-61C1C812F8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2756" y="4311961"/>
            <a:ext cx="3792432" cy="224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5665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84D72F3-A260-4910-9B9F-F975427885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2737" y="421017"/>
            <a:ext cx="7926174" cy="601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79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0B4259-BCC9-4318-A1EB-99B0FBAE3884}"/>
              </a:ext>
            </a:extLst>
          </p:cNvPr>
          <p:cNvSpPr/>
          <p:nvPr/>
        </p:nvSpPr>
        <p:spPr>
          <a:xfrm>
            <a:off x="2172633" y="2967335"/>
            <a:ext cx="80718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Pick an activity to complete.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7D236A-806F-47AC-BB9D-BED435E32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36" y="256159"/>
            <a:ext cx="3700593" cy="24629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760A6F-C6AD-48E7-A531-54C0FE0A7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004" y="449432"/>
            <a:ext cx="4293296" cy="24629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943864-0C19-40A8-98D4-A4922B240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2" y="4160116"/>
            <a:ext cx="2833688" cy="21225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E03B1C-2B5E-469C-8572-FB9089E062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223922"/>
            <a:ext cx="3093712" cy="2058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DF7A74-C8D1-48E4-9391-F74A4FF4CC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7652" y="3993047"/>
            <a:ext cx="2415521" cy="241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059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2E3C63-52B6-4ACD-A6F8-EA2B66052274}"/>
              </a:ext>
            </a:extLst>
          </p:cNvPr>
          <p:cNvSpPr/>
          <p:nvPr/>
        </p:nvSpPr>
        <p:spPr>
          <a:xfrm>
            <a:off x="3367528" y="1419889"/>
            <a:ext cx="5456943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MUSIC</a:t>
            </a:r>
          </a:p>
          <a:p>
            <a:pPr algn="ctr"/>
            <a:r>
              <a:rPr lang="en-US" sz="3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Friday 26</a:t>
            </a:r>
            <a:r>
              <a:rPr lang="en-US" sz="3000" b="0" cap="none" spc="0" baseline="30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</a:t>
            </a:r>
            <a:r>
              <a:rPr lang="en-US" sz="3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February 2021</a:t>
            </a:r>
          </a:p>
        </p:txBody>
      </p:sp>
    </p:spTree>
    <p:extLst>
      <p:ext uri="{BB962C8B-B14F-4D97-AF65-F5344CB8AC3E}">
        <p14:creationId xmlns:p14="http://schemas.microsoft.com/office/powerpoint/2010/main" val="32068461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8A3365-D082-4B10-9E0B-4F2A26731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18" y="1882722"/>
            <a:ext cx="11002108" cy="40493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E5DBDDE-56F2-4A95-B956-07B664B121A2}"/>
              </a:ext>
            </a:extLst>
          </p:cNvPr>
          <p:cNvSpPr/>
          <p:nvPr/>
        </p:nvSpPr>
        <p:spPr>
          <a:xfrm>
            <a:off x="1792930" y="605135"/>
            <a:ext cx="86061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Types of Chinese instruments.</a:t>
            </a:r>
          </a:p>
        </p:txBody>
      </p:sp>
    </p:spTree>
    <p:extLst>
      <p:ext uri="{BB962C8B-B14F-4D97-AF65-F5344CB8AC3E}">
        <p14:creationId xmlns:p14="http://schemas.microsoft.com/office/powerpoint/2010/main" val="30068656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2D80C0-5467-4B04-BE31-42B36A971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601" y="180460"/>
            <a:ext cx="8927709" cy="627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8541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D748A8-8374-4FD0-85E5-978A7AF72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26" y="388472"/>
            <a:ext cx="10395413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01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A47DDB-8903-4281-87B3-D76AA8D8C601}"/>
              </a:ext>
            </a:extLst>
          </p:cNvPr>
          <p:cNvSpPr/>
          <p:nvPr/>
        </p:nvSpPr>
        <p:spPr>
          <a:xfrm>
            <a:off x="684627" y="1585554"/>
            <a:ext cx="9345637" cy="4608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3000" dirty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Re-tell the story of Chinese New Year. </a:t>
            </a:r>
            <a:endParaRPr lang="en-GB" sz="3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3000" dirty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Have your own family race in your garden or at the park as part of your daily exercise to see who wins! You could each pick an animal to be. </a:t>
            </a:r>
            <a:endParaRPr lang="en-GB" sz="3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3000" dirty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Make Chinese lanterns using paper. </a:t>
            </a:r>
            <a:endParaRPr lang="en-GB" sz="3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3000" dirty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Make animals masks from the Chinese New Year story.</a:t>
            </a:r>
            <a:endParaRPr lang="en-GB" sz="3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3000" dirty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Try some noodles and Chinese food – write about your favourite food</a:t>
            </a:r>
            <a:endParaRPr lang="en-GB" sz="3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Try to make and use your own chop sticks.</a:t>
            </a:r>
            <a:endParaRPr lang="en-GB" sz="3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76DEC0-EC9E-4F8E-9DDA-8A1A223F4BD7}"/>
              </a:ext>
            </a:extLst>
          </p:cNvPr>
          <p:cNvSpPr/>
          <p:nvPr/>
        </p:nvSpPr>
        <p:spPr>
          <a:xfrm>
            <a:off x="684627" y="350744"/>
            <a:ext cx="80718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Pick an activity to complete.</a:t>
            </a:r>
          </a:p>
        </p:txBody>
      </p:sp>
    </p:spTree>
    <p:extLst>
      <p:ext uri="{BB962C8B-B14F-4D97-AF65-F5344CB8AC3E}">
        <p14:creationId xmlns:p14="http://schemas.microsoft.com/office/powerpoint/2010/main" val="1250395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75C099-4743-4451-976A-1056259E6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915" y="148662"/>
            <a:ext cx="3698507" cy="2461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6F0556-EB6C-4F94-8F4E-9704A1699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915" y="2845080"/>
            <a:ext cx="10232169" cy="36708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FC72626-C506-4527-AF38-1EF642226EFD}"/>
              </a:ext>
            </a:extLst>
          </p:cNvPr>
          <p:cNvSpPr/>
          <p:nvPr/>
        </p:nvSpPr>
        <p:spPr>
          <a:xfrm>
            <a:off x="4903970" y="917591"/>
            <a:ext cx="67450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to make a lantern.</a:t>
            </a:r>
          </a:p>
        </p:txBody>
      </p:sp>
    </p:spTree>
    <p:extLst>
      <p:ext uri="{BB962C8B-B14F-4D97-AF65-F5344CB8AC3E}">
        <p14:creationId xmlns:p14="http://schemas.microsoft.com/office/powerpoint/2010/main" val="120699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B5DE8F-F06E-48B1-BC59-054EDFACF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587" y="0"/>
            <a:ext cx="10101263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1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6C5CD3-B5CF-4569-958C-BFB81037B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134" y="175341"/>
            <a:ext cx="4803257" cy="27525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502130-16D7-45CD-B84D-A91A6F4BD5D2}"/>
              </a:ext>
            </a:extLst>
          </p:cNvPr>
          <p:cNvSpPr/>
          <p:nvPr/>
        </p:nvSpPr>
        <p:spPr>
          <a:xfrm>
            <a:off x="1370640" y="4645785"/>
            <a:ext cx="9872766" cy="184665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Make a mask.</a:t>
            </a:r>
          </a:p>
          <a:p>
            <a:pPr algn="ctr"/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Pick one of the animals and make mask to wear. You could use</a:t>
            </a:r>
          </a:p>
          <a:p>
            <a:pPr algn="ctr"/>
            <a:r>
              <a:rPr lang="en-US" sz="3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Paper plates, card, </a:t>
            </a:r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paper and recycled materials. </a:t>
            </a:r>
            <a:endParaRPr lang="en-U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6EB733-A3AC-4E8C-AEA7-E8BD8290B9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24"/>
          <a:stretch/>
        </p:blipFill>
        <p:spPr>
          <a:xfrm>
            <a:off x="5996101" y="511831"/>
            <a:ext cx="3055676" cy="38745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56BBF1-CBB4-45DF-8C17-C35CEEAFC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5951" y="511831"/>
            <a:ext cx="2897387" cy="2134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D7C574-8B55-4DEC-A24D-221826E622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1836" y="2715717"/>
            <a:ext cx="1876425" cy="2428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89C1A7-1D01-464E-A2C4-5D1716C134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692" y="3491701"/>
            <a:ext cx="2466975" cy="1847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878076-1B20-48AD-A3B2-BD98F99EDD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1522" y="3058618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93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4793D2-ABA3-4EAA-8255-3861F638B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95" y="1476182"/>
            <a:ext cx="3340028" cy="25068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766385-C41C-4948-8AEF-FB7E9EC3ABD7}"/>
              </a:ext>
            </a:extLst>
          </p:cNvPr>
          <p:cNvSpPr/>
          <p:nvPr/>
        </p:nvSpPr>
        <p:spPr>
          <a:xfrm>
            <a:off x="2524023" y="396378"/>
            <a:ext cx="67782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Try some Chinese food!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479CC5-1891-4DF3-B1D8-5ECAE8A87D9A}"/>
              </a:ext>
            </a:extLst>
          </p:cNvPr>
          <p:cNvSpPr/>
          <p:nvPr/>
        </p:nvSpPr>
        <p:spPr>
          <a:xfrm>
            <a:off x="3617380" y="1513931"/>
            <a:ext cx="54918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Cook some noodles and see what </a:t>
            </a:r>
          </a:p>
          <a:p>
            <a:pPr algn="ctr"/>
            <a:r>
              <a:rPr lang="en-US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they taste like.</a:t>
            </a:r>
            <a:endParaRPr lang="en-US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BF6BBD-E81D-4315-B20E-E1D81590D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4593" y="2723817"/>
            <a:ext cx="3410512" cy="22695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B9B6B0-5922-41C7-BA28-0F541D795927}"/>
              </a:ext>
            </a:extLst>
          </p:cNvPr>
          <p:cNvSpPr/>
          <p:nvPr/>
        </p:nvSpPr>
        <p:spPr>
          <a:xfrm>
            <a:off x="4065081" y="3581588"/>
            <a:ext cx="4539512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Taste some prawn crackers.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FB3878-54A2-4703-B18C-1C537D19B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895" y="4736635"/>
            <a:ext cx="2390775" cy="19145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048C9FE-0818-4200-B136-87FD733FE994}"/>
              </a:ext>
            </a:extLst>
          </p:cNvPr>
          <p:cNvSpPr/>
          <p:nvPr/>
        </p:nvSpPr>
        <p:spPr>
          <a:xfrm>
            <a:off x="2768897" y="5491353"/>
            <a:ext cx="6288453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Try to eat some food using chop sticks. </a:t>
            </a:r>
          </a:p>
        </p:txBody>
      </p:sp>
    </p:spTree>
    <p:extLst>
      <p:ext uri="{BB962C8B-B14F-4D97-AF65-F5344CB8AC3E}">
        <p14:creationId xmlns:p14="http://schemas.microsoft.com/office/powerpoint/2010/main" val="1292100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2A609-88F7-4C7F-925B-F8E44E0333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US" dirty="0"/>
            </a:b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0D1246-C60B-418A-B4A9-DBD90A0F8A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156"/>
          <a:stretch/>
        </p:blipFill>
        <p:spPr>
          <a:xfrm>
            <a:off x="1524000" y="123339"/>
            <a:ext cx="8931612" cy="61316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EAA148-EC09-4513-9116-705753770DC3}"/>
              </a:ext>
            </a:extLst>
          </p:cNvPr>
          <p:cNvSpPr/>
          <p:nvPr/>
        </p:nvSpPr>
        <p:spPr>
          <a:xfrm>
            <a:off x="3207634" y="4719974"/>
            <a:ext cx="556434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All about China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8773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7498D6C1272F41A408822FEF4D3799" ma:contentTypeVersion="12" ma:contentTypeDescription="Create a new document." ma:contentTypeScope="" ma:versionID="a008ef4693227dfe40a263c3f5a554cb">
  <xsd:schema xmlns:xsd="http://www.w3.org/2001/XMLSchema" xmlns:xs="http://www.w3.org/2001/XMLSchema" xmlns:p="http://schemas.microsoft.com/office/2006/metadata/properties" xmlns:ns2="f72445fe-794f-46ea-81ff-e4229e6ffaed" xmlns:ns3="bcd5386e-2f2e-4406-a8cc-602db69bd708" targetNamespace="http://schemas.microsoft.com/office/2006/metadata/properties" ma:root="true" ma:fieldsID="e5d7fb2386676b3fceb1948a1f7c8b45" ns2:_="" ns3:_="">
    <xsd:import namespace="f72445fe-794f-46ea-81ff-e4229e6ffaed"/>
    <xsd:import namespace="bcd5386e-2f2e-4406-a8cc-602db69bd7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2445fe-794f-46ea-81ff-e4229e6ffa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d5386e-2f2e-4406-a8cc-602db69bd70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0C092B2-6B74-4DCA-88ED-B66C767BB4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29D1BB4-2331-4ADF-8659-CD1F73BC13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2445fe-794f-46ea-81ff-e4229e6ffaed"/>
    <ds:schemaRef ds:uri="bcd5386e-2f2e-4406-a8cc-602db69bd7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A74983F-C810-453D-95B2-A26413DF9ED9}">
  <ds:schemaRefs>
    <ds:schemaRef ds:uri="http://purl.org/dc/elements/1.1/"/>
    <ds:schemaRef ds:uri="http://www.w3.org/XML/1998/namespace"/>
    <ds:schemaRef ds:uri="bcd5386e-2f2e-4406-a8cc-602db69bd708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purl.org/dc/dcmitype/"/>
    <ds:schemaRef ds:uri="f72445fe-794f-46ea-81ff-e4229e6ffae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207</Words>
  <Application>Microsoft Office PowerPoint</Application>
  <PresentationFormat>Widescreen</PresentationFormat>
  <Paragraphs>36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Comic Sans MS</vt:lpstr>
      <vt:lpstr>Gill Sans MT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Where is China?</vt:lpstr>
      <vt:lpstr>Chinese Food </vt:lpstr>
      <vt:lpstr>PowerPoint Presentation</vt:lpstr>
      <vt:lpstr>Planting rice</vt:lpstr>
      <vt:lpstr>Harvest time </vt:lpstr>
      <vt:lpstr>Clothing</vt:lpstr>
      <vt:lpstr>PowerPoint Presentation</vt:lpstr>
      <vt:lpstr>PowerPoint Presentation</vt:lpstr>
      <vt:lpstr>Weddings couples traditionally wear red</vt:lpstr>
      <vt:lpstr>History</vt:lpstr>
      <vt:lpstr>PowerPoint Presentation</vt:lpstr>
      <vt:lpstr>Warriors and women</vt:lpstr>
      <vt:lpstr>Emperor - past and present</vt:lpstr>
      <vt:lpstr>PowerPoint Presentation</vt:lpstr>
      <vt:lpstr>PowerPoint Presentation</vt:lpstr>
      <vt:lpstr>Temples</vt:lpstr>
      <vt:lpstr>PowerPoint Presentation</vt:lpstr>
      <vt:lpstr>Inside a temple</vt:lpstr>
      <vt:lpstr>Animals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Karen Last</dc:creator>
  <cp:lastModifiedBy>Vicky Higgins</cp:lastModifiedBy>
  <cp:revision>7</cp:revision>
  <dcterms:created xsi:type="dcterms:W3CDTF">2021-02-08T16:28:22Z</dcterms:created>
  <dcterms:modified xsi:type="dcterms:W3CDTF">2021-02-11T10:40:37Z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0x010100EB7498D6C1272F41A408822FEF4D3799</vt:lpwstr>
  </property>
</Properties>
</file>