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67" r:id="rId6"/>
    <p:sldId id="270" r:id="rId7"/>
    <p:sldId id="275" r:id="rId8"/>
    <p:sldId id="272" r:id="rId9"/>
    <p:sldId id="273" r:id="rId10"/>
    <p:sldId id="276" r:id="rId11"/>
    <p:sldId id="268" r:id="rId12"/>
    <p:sldId id="277" r:id="rId13"/>
    <p:sldId id="278" r:id="rId14"/>
    <p:sldId id="279" r:id="rId15"/>
    <p:sldId id="280" r:id="rId16"/>
    <p:sldId id="281" r:id="rId17"/>
    <p:sldId id="282" r:id="rId18"/>
    <p:sldId id="274" r:id="rId19"/>
    <p:sldId id="284" r:id="rId20"/>
    <p:sldId id="256" r:id="rId21"/>
    <p:sldId id="257" r:id="rId22"/>
    <p:sldId id="259" r:id="rId23"/>
    <p:sldId id="283" r:id="rId24"/>
    <p:sldId id="260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3" r:id="rId33"/>
    <p:sldId id="294" r:id="rId34"/>
    <p:sldId id="292" r:id="rId35"/>
    <p:sldId id="29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0421C4-0260-46C8-A456-6DC1FB6F8507}" v="1" dt="2021-02-02T16:34:07.623"/>
    <p1510:client id="{AB9CA287-A11C-4558-9A4F-9CEE99B35408}" v="97" dt="2021-02-02T18:26:44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Last" userId="598ade2a-caa0-4c7e-9d51-1749b0afcad4" providerId="ADAL" clId="{0C0421C4-0260-46C8-A456-6DC1FB6F8507}"/>
    <pc:docChg chg="custSel modSld">
      <pc:chgData name="Karen Last" userId="598ade2a-caa0-4c7e-9d51-1749b0afcad4" providerId="ADAL" clId="{0C0421C4-0260-46C8-A456-6DC1FB6F8507}" dt="2021-02-02T16:35:32.478" v="60" actId="404"/>
      <pc:docMkLst>
        <pc:docMk/>
      </pc:docMkLst>
      <pc:sldChg chg="addSp modSp mod">
        <pc:chgData name="Karen Last" userId="598ade2a-caa0-4c7e-9d51-1749b0afcad4" providerId="ADAL" clId="{0C0421C4-0260-46C8-A456-6DC1FB6F8507}" dt="2021-02-02T16:35:32.478" v="60" actId="404"/>
        <pc:sldMkLst>
          <pc:docMk/>
          <pc:sldMk cId="1994815049" sldId="282"/>
        </pc:sldMkLst>
        <pc:spChg chg="mod">
          <ac:chgData name="Karen Last" userId="598ade2a-caa0-4c7e-9d51-1749b0afcad4" providerId="ADAL" clId="{0C0421C4-0260-46C8-A456-6DC1FB6F8507}" dt="2021-02-02T16:35:15.989" v="58" actId="1076"/>
          <ac:spMkLst>
            <pc:docMk/>
            <pc:sldMk cId="1994815049" sldId="282"/>
            <ac:spMk id="2" creationId="{A57D9193-17EB-4BF2-A59B-9AE44F52F357}"/>
          </ac:spMkLst>
        </pc:spChg>
        <pc:spChg chg="add mod">
          <ac:chgData name="Karen Last" userId="598ade2a-caa0-4c7e-9d51-1749b0afcad4" providerId="ADAL" clId="{0C0421C4-0260-46C8-A456-6DC1FB6F8507}" dt="2021-02-02T16:35:32.478" v="60" actId="404"/>
          <ac:spMkLst>
            <pc:docMk/>
            <pc:sldMk cId="1994815049" sldId="282"/>
            <ac:spMk id="3" creationId="{6D695D18-5AF3-4CD1-9782-5F75E6337A1D}"/>
          </ac:spMkLst>
        </pc:spChg>
      </pc:sldChg>
    </pc:docChg>
  </pc:docChgLst>
  <pc:docChgLst>
    <pc:chgData name="Natalie Pickess" userId="87fb970c-e18c-4b69-965c-21c5e4a51e46" providerId="ADAL" clId="{AB9CA287-A11C-4558-9A4F-9CEE99B35408}"/>
    <pc:docChg chg="undo custSel addSld modSld">
      <pc:chgData name="Natalie Pickess" userId="87fb970c-e18c-4b69-965c-21c5e4a51e46" providerId="ADAL" clId="{AB9CA287-A11C-4558-9A4F-9CEE99B35408}" dt="2021-02-02T18:27:29.925" v="929" actId="255"/>
      <pc:docMkLst>
        <pc:docMk/>
      </pc:docMkLst>
      <pc:sldChg chg="addSp delSp modSp add mod setBg delDesignElem">
        <pc:chgData name="Natalie Pickess" userId="87fb970c-e18c-4b69-965c-21c5e4a51e46" providerId="ADAL" clId="{AB9CA287-A11C-4558-9A4F-9CEE99B35408}" dt="2021-02-02T16:51:59.509" v="224" actId="1076"/>
        <pc:sldMkLst>
          <pc:docMk/>
          <pc:sldMk cId="1441499111" sldId="256"/>
        </pc:sldMkLst>
        <pc:spChg chg="del">
          <ac:chgData name="Natalie Pickess" userId="87fb970c-e18c-4b69-965c-21c5e4a51e46" providerId="ADAL" clId="{AB9CA287-A11C-4558-9A4F-9CEE99B35408}" dt="2021-02-02T16:39:40.811" v="7" actId="478"/>
          <ac:spMkLst>
            <pc:docMk/>
            <pc:sldMk cId="1441499111" sldId="256"/>
            <ac:spMk id="2" creationId="{E1C35369-C595-418E-8CD5-30CA832D2261}"/>
          </ac:spMkLst>
        </pc:spChg>
        <pc:spChg chg="add mod">
          <ac:chgData name="Natalie Pickess" userId="87fb970c-e18c-4b69-965c-21c5e4a51e46" providerId="ADAL" clId="{AB9CA287-A11C-4558-9A4F-9CEE99B35408}" dt="2021-02-02T16:51:48.895" v="221" actId="2711"/>
          <ac:spMkLst>
            <pc:docMk/>
            <pc:sldMk cId="1441499111" sldId="256"/>
            <ac:spMk id="3" creationId="{C84B65CC-6AE5-4354-800C-8E5420772FFE}"/>
          </ac:spMkLst>
        </pc:spChg>
        <pc:spChg chg="del">
          <ac:chgData name="Natalie Pickess" userId="87fb970c-e18c-4b69-965c-21c5e4a51e46" providerId="ADAL" clId="{AB9CA287-A11C-4558-9A4F-9CEE99B35408}" dt="2021-02-02T16:39:22.473" v="4" actId="478"/>
          <ac:spMkLst>
            <pc:docMk/>
            <pc:sldMk cId="1441499111" sldId="256"/>
            <ac:spMk id="5" creationId="{967F4D2E-99FF-41D5-9D74-491B42DF8B55}"/>
          </ac:spMkLst>
        </pc:spChg>
        <pc:spChg chg="add mod">
          <ac:chgData name="Natalie Pickess" userId="87fb970c-e18c-4b69-965c-21c5e4a51e46" providerId="ADAL" clId="{AB9CA287-A11C-4558-9A4F-9CEE99B35408}" dt="2021-02-02T16:51:59.509" v="224" actId="1076"/>
          <ac:spMkLst>
            <pc:docMk/>
            <pc:sldMk cId="1441499111" sldId="256"/>
            <ac:spMk id="6" creationId="{739FCB42-D611-4005-BB79-EBB840227803}"/>
          </ac:spMkLst>
        </pc:spChg>
        <pc:spChg chg="add del mod">
          <ac:chgData name="Natalie Pickess" userId="87fb970c-e18c-4b69-965c-21c5e4a51e46" providerId="ADAL" clId="{AB9CA287-A11C-4558-9A4F-9CEE99B35408}" dt="2021-02-02T16:39:50.377" v="10" actId="478"/>
          <ac:spMkLst>
            <pc:docMk/>
            <pc:sldMk cId="1441499111" sldId="256"/>
            <ac:spMk id="8" creationId="{4CFF911B-8A94-4C09-88AC-81C64BF124B6}"/>
          </ac:spMkLst>
        </pc:spChg>
        <pc:spChg chg="del">
          <ac:chgData name="Natalie Pickess" userId="87fb970c-e18c-4b69-965c-21c5e4a51e46" providerId="ADAL" clId="{AB9CA287-A11C-4558-9A4F-9CEE99B35408}" dt="2021-02-02T16:38:38.088" v="1"/>
          <ac:spMkLst>
            <pc:docMk/>
            <pc:sldMk cId="1441499111" sldId="256"/>
            <ac:spMk id="9" creationId="{CA5B2A81-2C8E-4963-AFD4-E539D168B475}"/>
          </ac:spMkLst>
        </pc:spChg>
        <pc:cxnChg chg="del">
          <ac:chgData name="Natalie Pickess" userId="87fb970c-e18c-4b69-965c-21c5e4a51e46" providerId="ADAL" clId="{AB9CA287-A11C-4558-9A4F-9CEE99B35408}" dt="2021-02-02T16:38:38.088" v="1"/>
          <ac:cxnSpMkLst>
            <pc:docMk/>
            <pc:sldMk cId="1441499111" sldId="256"/>
            <ac:cxnSpMk id="11" creationId="{9E7C23BC-DAA6-40E1-8166-B8C4439D1430}"/>
          </ac:cxnSpMkLst>
        </pc:cxnChg>
      </pc:sldChg>
      <pc:sldChg chg="add setBg">
        <pc:chgData name="Natalie Pickess" userId="87fb970c-e18c-4b69-965c-21c5e4a51e46" providerId="ADAL" clId="{AB9CA287-A11C-4558-9A4F-9CEE99B35408}" dt="2021-02-02T16:42:09.684" v="49"/>
        <pc:sldMkLst>
          <pc:docMk/>
          <pc:sldMk cId="3477461343" sldId="257"/>
        </pc:sldMkLst>
      </pc:sldChg>
      <pc:sldChg chg="addSp delSp modSp add mod setBg delAnim">
        <pc:chgData name="Natalie Pickess" userId="87fb970c-e18c-4b69-965c-21c5e4a51e46" providerId="ADAL" clId="{AB9CA287-A11C-4558-9A4F-9CEE99B35408}" dt="2021-02-02T16:51:40.277" v="220" actId="2711"/>
        <pc:sldMkLst>
          <pc:docMk/>
          <pc:sldMk cId="420537110" sldId="259"/>
        </pc:sldMkLst>
        <pc:spChg chg="del">
          <ac:chgData name="Natalie Pickess" userId="87fb970c-e18c-4b69-965c-21c5e4a51e46" providerId="ADAL" clId="{AB9CA287-A11C-4558-9A4F-9CEE99B35408}" dt="2021-02-02T16:45:13.842" v="76" actId="478"/>
          <ac:spMkLst>
            <pc:docMk/>
            <pc:sldMk cId="420537110" sldId="259"/>
            <ac:spMk id="2" creationId="{8CD4C365-935A-419C-9EE7-C0571FDF1ECE}"/>
          </ac:spMkLst>
        </pc:spChg>
        <pc:spChg chg="add mod">
          <ac:chgData name="Natalie Pickess" userId="87fb970c-e18c-4b69-965c-21c5e4a51e46" providerId="ADAL" clId="{AB9CA287-A11C-4558-9A4F-9CEE99B35408}" dt="2021-02-02T16:51:40.277" v="220" actId="2711"/>
          <ac:spMkLst>
            <pc:docMk/>
            <pc:sldMk cId="420537110" sldId="259"/>
            <ac:spMk id="11" creationId="{37714E51-36D1-407B-AD7F-5C50EAC2FE5A}"/>
          </ac:spMkLst>
        </pc:spChg>
      </pc:sldChg>
      <pc:sldChg chg="addSp delSp modSp add mod setBg delAnim">
        <pc:chgData name="Natalie Pickess" userId="87fb970c-e18c-4b69-965c-21c5e4a51e46" providerId="ADAL" clId="{AB9CA287-A11C-4558-9A4F-9CEE99B35408}" dt="2021-02-02T16:51:23.737" v="218" actId="255"/>
        <pc:sldMkLst>
          <pc:docMk/>
          <pc:sldMk cId="2727696192" sldId="260"/>
        </pc:sldMkLst>
        <pc:spChg chg="del mod">
          <ac:chgData name="Natalie Pickess" userId="87fb970c-e18c-4b69-965c-21c5e4a51e46" providerId="ADAL" clId="{AB9CA287-A11C-4558-9A4F-9CEE99B35408}" dt="2021-02-02T16:43:27.330" v="61" actId="478"/>
          <ac:spMkLst>
            <pc:docMk/>
            <pc:sldMk cId="2727696192" sldId="260"/>
            <ac:spMk id="4" creationId="{332E881A-0641-495F-99CF-5F8BDE8A9706}"/>
          </ac:spMkLst>
        </pc:spChg>
        <pc:spChg chg="del">
          <ac:chgData name="Natalie Pickess" userId="87fb970c-e18c-4b69-965c-21c5e4a51e46" providerId="ADAL" clId="{AB9CA287-A11C-4558-9A4F-9CEE99B35408}" dt="2021-02-02T16:43:47.654" v="64" actId="478"/>
          <ac:spMkLst>
            <pc:docMk/>
            <pc:sldMk cId="2727696192" sldId="260"/>
            <ac:spMk id="5" creationId="{FE5699F3-8E53-4C9C-9387-32F957353CB8}"/>
          </ac:spMkLst>
        </pc:spChg>
        <pc:spChg chg="add mod">
          <ac:chgData name="Natalie Pickess" userId="87fb970c-e18c-4b69-965c-21c5e4a51e46" providerId="ADAL" clId="{AB9CA287-A11C-4558-9A4F-9CEE99B35408}" dt="2021-02-02T16:51:12.622" v="216" actId="2711"/>
          <ac:spMkLst>
            <pc:docMk/>
            <pc:sldMk cId="2727696192" sldId="260"/>
            <ac:spMk id="6" creationId="{5A205AD3-9131-4188-AE97-69C8574A9DF8}"/>
          </ac:spMkLst>
        </pc:spChg>
        <pc:spChg chg="add mod">
          <ac:chgData name="Natalie Pickess" userId="87fb970c-e18c-4b69-965c-21c5e4a51e46" providerId="ADAL" clId="{AB9CA287-A11C-4558-9A4F-9CEE99B35408}" dt="2021-02-02T16:51:23.737" v="218" actId="255"/>
          <ac:spMkLst>
            <pc:docMk/>
            <pc:sldMk cId="2727696192" sldId="260"/>
            <ac:spMk id="7" creationId="{A0D9BB7F-47A8-49EA-86D8-2365C65D62D2}"/>
          </ac:spMkLst>
        </pc:spChg>
      </pc:sldChg>
      <pc:sldChg chg="addSp delSp modSp add mod setBg">
        <pc:chgData name="Natalie Pickess" userId="87fb970c-e18c-4b69-965c-21c5e4a51e46" providerId="ADAL" clId="{AB9CA287-A11C-4558-9A4F-9CEE99B35408}" dt="2021-02-02T16:51:32.272" v="219" actId="2711"/>
        <pc:sldMkLst>
          <pc:docMk/>
          <pc:sldMk cId="2700653541" sldId="283"/>
        </pc:sldMkLst>
        <pc:spChg chg="del">
          <ac:chgData name="Natalie Pickess" userId="87fb970c-e18c-4b69-965c-21c5e4a51e46" providerId="ADAL" clId="{AB9CA287-A11C-4558-9A4F-9CEE99B35408}" dt="2021-02-02T16:42:55.195" v="54" actId="478"/>
          <ac:spMkLst>
            <pc:docMk/>
            <pc:sldMk cId="2700653541" sldId="283"/>
            <ac:spMk id="3" creationId="{68B8CF9B-CA9E-49E0-8F42-1857F45B2464}"/>
          </ac:spMkLst>
        </pc:spChg>
        <pc:spChg chg="add mod">
          <ac:chgData name="Natalie Pickess" userId="87fb970c-e18c-4b69-965c-21c5e4a51e46" providerId="ADAL" clId="{AB9CA287-A11C-4558-9A4F-9CEE99B35408}" dt="2021-02-02T16:51:32.272" v="219" actId="2711"/>
          <ac:spMkLst>
            <pc:docMk/>
            <pc:sldMk cId="2700653541" sldId="283"/>
            <ac:spMk id="4" creationId="{454201E4-9907-45B5-AB6E-5569AFBE581E}"/>
          </ac:spMkLst>
        </pc:spChg>
      </pc:sldChg>
      <pc:sldChg chg="addSp modSp new mod setBg">
        <pc:chgData name="Natalie Pickess" userId="87fb970c-e18c-4b69-965c-21c5e4a51e46" providerId="ADAL" clId="{AB9CA287-A11C-4558-9A4F-9CEE99B35408}" dt="2021-02-02T16:41:53.301" v="47" actId="255"/>
        <pc:sldMkLst>
          <pc:docMk/>
          <pc:sldMk cId="1973650959" sldId="284"/>
        </pc:sldMkLst>
        <pc:spChg chg="add mod">
          <ac:chgData name="Natalie Pickess" userId="87fb970c-e18c-4b69-965c-21c5e4a51e46" providerId="ADAL" clId="{AB9CA287-A11C-4558-9A4F-9CEE99B35408}" dt="2021-02-02T16:41:53.301" v="47" actId="255"/>
          <ac:spMkLst>
            <pc:docMk/>
            <pc:sldMk cId="1973650959" sldId="284"/>
            <ac:spMk id="2" creationId="{D003EC39-3D8B-4D00-9256-45D2B9BECB4A}"/>
          </ac:spMkLst>
        </pc:spChg>
      </pc:sldChg>
      <pc:sldChg chg="addSp modSp new mod setBg">
        <pc:chgData name="Natalie Pickess" userId="87fb970c-e18c-4b69-965c-21c5e4a51e46" providerId="ADAL" clId="{AB9CA287-A11C-4558-9A4F-9CEE99B35408}" dt="2021-02-02T16:46:37.044" v="108" actId="255"/>
        <pc:sldMkLst>
          <pc:docMk/>
          <pc:sldMk cId="3256409402" sldId="285"/>
        </pc:sldMkLst>
        <pc:spChg chg="add mod">
          <ac:chgData name="Natalie Pickess" userId="87fb970c-e18c-4b69-965c-21c5e4a51e46" providerId="ADAL" clId="{AB9CA287-A11C-4558-9A4F-9CEE99B35408}" dt="2021-02-02T16:46:37.044" v="108" actId="255"/>
          <ac:spMkLst>
            <pc:docMk/>
            <pc:sldMk cId="3256409402" sldId="285"/>
            <ac:spMk id="2" creationId="{51193276-B7F3-4B90-AA83-6C6C7729E79A}"/>
          </ac:spMkLst>
        </pc:spChg>
      </pc:sldChg>
      <pc:sldChg chg="addSp modSp new mod setBg modAnim">
        <pc:chgData name="Natalie Pickess" userId="87fb970c-e18c-4b69-965c-21c5e4a51e46" providerId="ADAL" clId="{AB9CA287-A11C-4558-9A4F-9CEE99B35408}" dt="2021-02-02T16:53:25.448" v="230"/>
        <pc:sldMkLst>
          <pc:docMk/>
          <pc:sldMk cId="2640650035" sldId="286"/>
        </pc:sldMkLst>
        <pc:spChg chg="add mod">
          <ac:chgData name="Natalie Pickess" userId="87fb970c-e18c-4b69-965c-21c5e4a51e46" providerId="ADAL" clId="{AB9CA287-A11C-4558-9A4F-9CEE99B35408}" dt="2021-02-02T16:50:57.602" v="214" actId="20577"/>
          <ac:spMkLst>
            <pc:docMk/>
            <pc:sldMk cId="2640650035" sldId="286"/>
            <ac:spMk id="2" creationId="{4BDC911A-AF82-4F81-9A96-F83E7D6E006A}"/>
          </ac:spMkLst>
        </pc:spChg>
        <pc:spChg chg="add mod">
          <ac:chgData name="Natalie Pickess" userId="87fb970c-e18c-4b69-965c-21c5e4a51e46" providerId="ADAL" clId="{AB9CA287-A11C-4558-9A4F-9CEE99B35408}" dt="2021-02-02T16:51:03.691" v="215" actId="2711"/>
          <ac:spMkLst>
            <pc:docMk/>
            <pc:sldMk cId="2640650035" sldId="286"/>
            <ac:spMk id="3" creationId="{CE1B2388-6932-4BA4-BE78-2B6FA8377564}"/>
          </ac:spMkLst>
        </pc:spChg>
        <pc:picChg chg="add mod">
          <ac:chgData name="Natalie Pickess" userId="87fb970c-e18c-4b69-965c-21c5e4a51e46" providerId="ADAL" clId="{AB9CA287-A11C-4558-9A4F-9CEE99B35408}" dt="2021-02-02T16:52:52.571" v="228" actId="1076"/>
          <ac:picMkLst>
            <pc:docMk/>
            <pc:sldMk cId="2640650035" sldId="286"/>
            <ac:picMk id="4" creationId="{119FBE27-21BA-4ABF-8DC9-9F1C4161BAEF}"/>
          </ac:picMkLst>
        </pc:picChg>
        <pc:picChg chg="add mod">
          <ac:chgData name="Natalie Pickess" userId="87fb970c-e18c-4b69-965c-21c5e4a51e46" providerId="ADAL" clId="{AB9CA287-A11C-4558-9A4F-9CEE99B35408}" dt="2021-02-02T16:52:55.009" v="229" actId="1076"/>
          <ac:picMkLst>
            <pc:docMk/>
            <pc:sldMk cId="2640650035" sldId="286"/>
            <ac:picMk id="1026" creationId="{5EF09777-04B6-4F86-B46B-3E0139964898}"/>
          </ac:picMkLst>
        </pc:picChg>
      </pc:sldChg>
      <pc:sldChg chg="addSp modSp new mod setBg modAnim">
        <pc:chgData name="Natalie Pickess" userId="87fb970c-e18c-4b69-965c-21c5e4a51e46" providerId="ADAL" clId="{AB9CA287-A11C-4558-9A4F-9CEE99B35408}" dt="2021-02-02T16:54:21.358" v="234"/>
        <pc:sldMkLst>
          <pc:docMk/>
          <pc:sldMk cId="863980321" sldId="287"/>
        </pc:sldMkLst>
        <pc:spChg chg="add mod">
          <ac:chgData name="Natalie Pickess" userId="87fb970c-e18c-4b69-965c-21c5e4a51e46" providerId="ADAL" clId="{AB9CA287-A11C-4558-9A4F-9CEE99B35408}" dt="2021-02-02T16:50:47.625" v="212" actId="2711"/>
          <ac:spMkLst>
            <pc:docMk/>
            <pc:sldMk cId="863980321" sldId="287"/>
            <ac:spMk id="2" creationId="{1159A7BA-17A6-467A-8A9A-C707B4401B61}"/>
          </ac:spMkLst>
        </pc:spChg>
        <pc:spChg chg="add mod">
          <ac:chgData name="Natalie Pickess" userId="87fb970c-e18c-4b69-965c-21c5e4a51e46" providerId="ADAL" clId="{AB9CA287-A11C-4558-9A4F-9CEE99B35408}" dt="2021-02-02T16:50:42.319" v="211" actId="1076"/>
          <ac:spMkLst>
            <pc:docMk/>
            <pc:sldMk cId="863980321" sldId="287"/>
            <ac:spMk id="3" creationId="{61801791-E6E9-49DB-AB54-80541AF1283F}"/>
          </ac:spMkLst>
        </pc:spChg>
        <pc:picChg chg="add mod">
          <ac:chgData name="Natalie Pickess" userId="87fb970c-e18c-4b69-965c-21c5e4a51e46" providerId="ADAL" clId="{AB9CA287-A11C-4558-9A4F-9CEE99B35408}" dt="2021-02-02T16:50:25.887" v="207" actId="14100"/>
          <ac:picMkLst>
            <pc:docMk/>
            <pc:sldMk cId="863980321" sldId="287"/>
            <ac:picMk id="4" creationId="{560F190A-4473-4B49-8576-C9E48AB58287}"/>
          </ac:picMkLst>
        </pc:picChg>
        <pc:picChg chg="add mod">
          <ac:chgData name="Natalie Pickess" userId="87fb970c-e18c-4b69-965c-21c5e4a51e46" providerId="ADAL" clId="{AB9CA287-A11C-4558-9A4F-9CEE99B35408}" dt="2021-02-02T16:50:27.990" v="208" actId="1076"/>
          <ac:picMkLst>
            <pc:docMk/>
            <pc:sldMk cId="863980321" sldId="287"/>
            <ac:picMk id="5" creationId="{B5C0BE22-82A7-4BAE-BBFF-F3FF21E0F9CB}"/>
          </ac:picMkLst>
        </pc:picChg>
        <pc:picChg chg="add mod">
          <ac:chgData name="Natalie Pickess" userId="87fb970c-e18c-4b69-965c-21c5e4a51e46" providerId="ADAL" clId="{AB9CA287-A11C-4558-9A4F-9CEE99B35408}" dt="2021-02-02T16:50:20.551" v="205" actId="1076"/>
          <ac:picMkLst>
            <pc:docMk/>
            <pc:sldMk cId="863980321" sldId="287"/>
            <ac:picMk id="2050" creationId="{EAB980F5-D83A-415B-886D-C6D4EC087ABC}"/>
          </ac:picMkLst>
        </pc:picChg>
      </pc:sldChg>
      <pc:sldChg chg="addSp modSp new mod setBg modAnim">
        <pc:chgData name="Natalie Pickess" userId="87fb970c-e18c-4b69-965c-21c5e4a51e46" providerId="ADAL" clId="{AB9CA287-A11C-4558-9A4F-9CEE99B35408}" dt="2021-02-02T17:00:47.006" v="285" actId="20577"/>
        <pc:sldMkLst>
          <pc:docMk/>
          <pc:sldMk cId="3631328330" sldId="288"/>
        </pc:sldMkLst>
        <pc:spChg chg="add mod">
          <ac:chgData name="Natalie Pickess" userId="87fb970c-e18c-4b69-965c-21c5e4a51e46" providerId="ADAL" clId="{AB9CA287-A11C-4558-9A4F-9CEE99B35408}" dt="2021-02-02T17:00:47.006" v="285" actId="20577"/>
          <ac:spMkLst>
            <pc:docMk/>
            <pc:sldMk cId="3631328330" sldId="288"/>
            <ac:spMk id="3" creationId="{189A290E-864D-44D7-8F6F-89DD9F6203A2}"/>
          </ac:spMkLst>
        </pc:spChg>
        <pc:picChg chg="add mod">
          <ac:chgData name="Natalie Pickess" userId="87fb970c-e18c-4b69-965c-21c5e4a51e46" providerId="ADAL" clId="{AB9CA287-A11C-4558-9A4F-9CEE99B35408}" dt="2021-02-02T16:58:57.910" v="238" actId="1076"/>
          <ac:picMkLst>
            <pc:docMk/>
            <pc:sldMk cId="3631328330" sldId="288"/>
            <ac:picMk id="2" creationId="{3A4DAB0F-292D-4774-9061-68C746B0A5A1}"/>
          </ac:picMkLst>
        </pc:picChg>
        <pc:picChg chg="add mod">
          <ac:chgData name="Natalie Pickess" userId="87fb970c-e18c-4b69-965c-21c5e4a51e46" providerId="ADAL" clId="{AB9CA287-A11C-4558-9A4F-9CEE99B35408}" dt="2021-02-02T17:00:00.403" v="272" actId="1076"/>
          <ac:picMkLst>
            <pc:docMk/>
            <pc:sldMk cId="3631328330" sldId="288"/>
            <ac:picMk id="4" creationId="{E420592E-C70B-4679-84C3-D344D1D556E3}"/>
          </ac:picMkLst>
        </pc:picChg>
      </pc:sldChg>
      <pc:sldChg chg="addSp modSp new mod setBg">
        <pc:chgData name="Natalie Pickess" userId="87fb970c-e18c-4b69-965c-21c5e4a51e46" providerId="ADAL" clId="{AB9CA287-A11C-4558-9A4F-9CEE99B35408}" dt="2021-02-02T17:07:00.032" v="402" actId="1076"/>
        <pc:sldMkLst>
          <pc:docMk/>
          <pc:sldMk cId="1003029197" sldId="289"/>
        </pc:sldMkLst>
        <pc:spChg chg="add mod">
          <ac:chgData name="Natalie Pickess" userId="87fb970c-e18c-4b69-965c-21c5e4a51e46" providerId="ADAL" clId="{AB9CA287-A11C-4558-9A4F-9CEE99B35408}" dt="2021-02-02T17:05:46.784" v="395" actId="20577"/>
          <ac:spMkLst>
            <pc:docMk/>
            <pc:sldMk cId="1003029197" sldId="289"/>
            <ac:spMk id="2" creationId="{E7C07F31-C42A-4964-A46B-0590063F6555}"/>
          </ac:spMkLst>
        </pc:spChg>
        <pc:picChg chg="add mod">
          <ac:chgData name="Natalie Pickess" userId="87fb970c-e18c-4b69-965c-21c5e4a51e46" providerId="ADAL" clId="{AB9CA287-A11C-4558-9A4F-9CEE99B35408}" dt="2021-02-02T17:07:00.032" v="402" actId="1076"/>
          <ac:picMkLst>
            <pc:docMk/>
            <pc:sldMk cId="1003029197" sldId="289"/>
            <ac:picMk id="3" creationId="{E9130DB7-324A-492B-8382-A8553363AE20}"/>
          </ac:picMkLst>
        </pc:picChg>
        <pc:picChg chg="add mod">
          <ac:chgData name="Natalie Pickess" userId="87fb970c-e18c-4b69-965c-21c5e4a51e46" providerId="ADAL" clId="{AB9CA287-A11C-4558-9A4F-9CEE99B35408}" dt="2021-02-02T17:06:58.933" v="401" actId="1076"/>
          <ac:picMkLst>
            <pc:docMk/>
            <pc:sldMk cId="1003029197" sldId="289"/>
            <ac:picMk id="4" creationId="{2F65EF9E-C46B-470B-AB1B-324F6CB790B1}"/>
          </ac:picMkLst>
        </pc:picChg>
      </pc:sldChg>
      <pc:sldChg chg="addSp modSp new mod setBg">
        <pc:chgData name="Natalie Pickess" userId="87fb970c-e18c-4b69-965c-21c5e4a51e46" providerId="ADAL" clId="{AB9CA287-A11C-4558-9A4F-9CEE99B35408}" dt="2021-02-02T17:15:18.049" v="484" actId="1076"/>
        <pc:sldMkLst>
          <pc:docMk/>
          <pc:sldMk cId="4216911592" sldId="290"/>
        </pc:sldMkLst>
        <pc:spChg chg="add mod">
          <ac:chgData name="Natalie Pickess" userId="87fb970c-e18c-4b69-965c-21c5e4a51e46" providerId="ADAL" clId="{AB9CA287-A11C-4558-9A4F-9CEE99B35408}" dt="2021-02-02T17:15:18.049" v="484" actId="1076"/>
          <ac:spMkLst>
            <pc:docMk/>
            <pc:sldMk cId="4216911592" sldId="290"/>
            <ac:spMk id="3" creationId="{6D08EA24-C0F2-4129-A4BC-0968EDF4348E}"/>
          </ac:spMkLst>
        </pc:spChg>
        <pc:picChg chg="add mod">
          <ac:chgData name="Natalie Pickess" userId="87fb970c-e18c-4b69-965c-21c5e4a51e46" providerId="ADAL" clId="{AB9CA287-A11C-4558-9A4F-9CEE99B35408}" dt="2021-02-02T17:14:44.240" v="409"/>
          <ac:picMkLst>
            <pc:docMk/>
            <pc:sldMk cId="4216911592" sldId="290"/>
            <ac:picMk id="2" creationId="{3466A53D-F931-4EC5-A718-127B35CE3DF2}"/>
          </ac:picMkLst>
        </pc:picChg>
      </pc:sldChg>
      <pc:sldChg chg="addSp delSp modSp new mod setBg modAnim">
        <pc:chgData name="Natalie Pickess" userId="87fb970c-e18c-4b69-965c-21c5e4a51e46" providerId="ADAL" clId="{AB9CA287-A11C-4558-9A4F-9CEE99B35408}" dt="2021-02-02T17:46:51.363" v="594"/>
        <pc:sldMkLst>
          <pc:docMk/>
          <pc:sldMk cId="2287672978" sldId="291"/>
        </pc:sldMkLst>
        <pc:spChg chg="add mod">
          <ac:chgData name="Natalie Pickess" userId="87fb970c-e18c-4b69-965c-21c5e4a51e46" providerId="ADAL" clId="{AB9CA287-A11C-4558-9A4F-9CEE99B35408}" dt="2021-02-02T17:23:24.282" v="591" actId="2711"/>
          <ac:spMkLst>
            <pc:docMk/>
            <pc:sldMk cId="2287672978" sldId="291"/>
            <ac:spMk id="3" creationId="{D1E22BA3-8387-461A-BA86-5A2DF093CF11}"/>
          </ac:spMkLst>
        </pc:spChg>
        <pc:spChg chg="add mod">
          <ac:chgData name="Natalie Pickess" userId="87fb970c-e18c-4b69-965c-21c5e4a51e46" providerId="ADAL" clId="{AB9CA287-A11C-4558-9A4F-9CEE99B35408}" dt="2021-02-02T17:46:39.796" v="593" actId="1076"/>
          <ac:spMkLst>
            <pc:docMk/>
            <pc:sldMk cId="2287672978" sldId="291"/>
            <ac:spMk id="4" creationId="{E7CF1135-BFD8-48E0-9DF4-83C3F081FB0D}"/>
          </ac:spMkLst>
        </pc:spChg>
        <pc:spChg chg="add del mod">
          <ac:chgData name="Natalie Pickess" userId="87fb970c-e18c-4b69-965c-21c5e4a51e46" providerId="ADAL" clId="{AB9CA287-A11C-4558-9A4F-9CEE99B35408}" dt="2021-02-02T17:23:13.220" v="589" actId="478"/>
          <ac:spMkLst>
            <pc:docMk/>
            <pc:sldMk cId="2287672978" sldId="291"/>
            <ac:spMk id="5" creationId="{92D3F6F0-B9DC-403C-B1DC-1F735B047386}"/>
          </ac:spMkLst>
        </pc:spChg>
        <pc:picChg chg="add mod">
          <ac:chgData name="Natalie Pickess" userId="87fb970c-e18c-4b69-965c-21c5e4a51e46" providerId="ADAL" clId="{AB9CA287-A11C-4558-9A4F-9CEE99B35408}" dt="2021-02-02T17:22:56.012" v="583" actId="1076"/>
          <ac:picMkLst>
            <pc:docMk/>
            <pc:sldMk cId="2287672978" sldId="291"/>
            <ac:picMk id="2" creationId="{A8AEBA3B-903C-40F6-A786-A5F6346C6733}"/>
          </ac:picMkLst>
        </pc:picChg>
      </pc:sldChg>
      <pc:sldChg chg="addSp modSp new mod setBg">
        <pc:chgData name="Natalie Pickess" userId="87fb970c-e18c-4b69-965c-21c5e4a51e46" providerId="ADAL" clId="{AB9CA287-A11C-4558-9A4F-9CEE99B35408}" dt="2021-02-02T17:49:36.086" v="672" actId="255"/>
        <pc:sldMkLst>
          <pc:docMk/>
          <pc:sldMk cId="1637541980" sldId="292"/>
        </pc:sldMkLst>
        <pc:spChg chg="add mod">
          <ac:chgData name="Natalie Pickess" userId="87fb970c-e18c-4b69-965c-21c5e4a51e46" providerId="ADAL" clId="{AB9CA287-A11C-4558-9A4F-9CEE99B35408}" dt="2021-02-02T17:49:36.086" v="672" actId="255"/>
          <ac:spMkLst>
            <pc:docMk/>
            <pc:sldMk cId="1637541980" sldId="292"/>
            <ac:spMk id="3" creationId="{99863B1B-7BC0-449C-B229-96DC822C8624}"/>
          </ac:spMkLst>
        </pc:spChg>
        <pc:picChg chg="add mod">
          <ac:chgData name="Natalie Pickess" userId="87fb970c-e18c-4b69-965c-21c5e4a51e46" providerId="ADAL" clId="{AB9CA287-A11C-4558-9A4F-9CEE99B35408}" dt="2021-02-02T17:49:19.559" v="668" actId="14100"/>
          <ac:picMkLst>
            <pc:docMk/>
            <pc:sldMk cId="1637541980" sldId="292"/>
            <ac:picMk id="2" creationId="{A611D7D0-6BAF-4B67-BB9A-B6AF10740760}"/>
          </ac:picMkLst>
        </pc:picChg>
      </pc:sldChg>
      <pc:sldChg chg="addSp modSp new mod setBg">
        <pc:chgData name="Natalie Pickess" userId="87fb970c-e18c-4b69-965c-21c5e4a51e46" providerId="ADAL" clId="{AB9CA287-A11C-4558-9A4F-9CEE99B35408}" dt="2021-02-02T17:51:55.095" v="716" actId="1076"/>
        <pc:sldMkLst>
          <pc:docMk/>
          <pc:sldMk cId="108276290" sldId="293"/>
        </pc:sldMkLst>
        <pc:spChg chg="add mod">
          <ac:chgData name="Natalie Pickess" userId="87fb970c-e18c-4b69-965c-21c5e4a51e46" providerId="ADAL" clId="{AB9CA287-A11C-4558-9A4F-9CEE99B35408}" dt="2021-02-02T17:51:51.644" v="714" actId="1076"/>
          <ac:spMkLst>
            <pc:docMk/>
            <pc:sldMk cId="108276290" sldId="293"/>
            <ac:spMk id="3" creationId="{AA6C4EF4-BB28-4E01-B823-44B96E0F6E7D}"/>
          </ac:spMkLst>
        </pc:spChg>
        <pc:picChg chg="add mod">
          <ac:chgData name="Natalie Pickess" userId="87fb970c-e18c-4b69-965c-21c5e4a51e46" providerId="ADAL" clId="{AB9CA287-A11C-4558-9A4F-9CEE99B35408}" dt="2021-02-02T17:51:55.095" v="716" actId="1076"/>
          <ac:picMkLst>
            <pc:docMk/>
            <pc:sldMk cId="108276290" sldId="293"/>
            <ac:picMk id="2" creationId="{F5D2D630-6464-440D-868A-3736976E524B}"/>
          </ac:picMkLst>
        </pc:picChg>
      </pc:sldChg>
      <pc:sldChg chg="addSp modSp new mod setBg modAnim">
        <pc:chgData name="Natalie Pickess" userId="87fb970c-e18c-4b69-965c-21c5e4a51e46" providerId="ADAL" clId="{AB9CA287-A11C-4558-9A4F-9CEE99B35408}" dt="2021-02-02T17:55:29.594" v="850"/>
        <pc:sldMkLst>
          <pc:docMk/>
          <pc:sldMk cId="1793458906" sldId="294"/>
        </pc:sldMkLst>
        <pc:spChg chg="add mod">
          <ac:chgData name="Natalie Pickess" userId="87fb970c-e18c-4b69-965c-21c5e4a51e46" providerId="ADAL" clId="{AB9CA287-A11C-4558-9A4F-9CEE99B35408}" dt="2021-02-02T17:54:30.073" v="794" actId="1076"/>
          <ac:spMkLst>
            <pc:docMk/>
            <pc:sldMk cId="1793458906" sldId="294"/>
            <ac:spMk id="2" creationId="{28E8767E-DA16-46A9-B2A3-9B343A46D8AE}"/>
          </ac:spMkLst>
        </pc:spChg>
        <pc:spChg chg="add mod">
          <ac:chgData name="Natalie Pickess" userId="87fb970c-e18c-4b69-965c-21c5e4a51e46" providerId="ADAL" clId="{AB9CA287-A11C-4558-9A4F-9CEE99B35408}" dt="2021-02-02T17:54:52.565" v="845" actId="1076"/>
          <ac:spMkLst>
            <pc:docMk/>
            <pc:sldMk cId="1793458906" sldId="294"/>
            <ac:spMk id="3" creationId="{3AEA2B87-C4F4-479C-91D5-6F4DE866CE1F}"/>
          </ac:spMkLst>
        </pc:spChg>
        <pc:picChg chg="add mod">
          <ac:chgData name="Natalie Pickess" userId="87fb970c-e18c-4b69-965c-21c5e4a51e46" providerId="ADAL" clId="{AB9CA287-A11C-4558-9A4F-9CEE99B35408}" dt="2021-02-02T17:55:14.731" v="848" actId="1076"/>
          <ac:picMkLst>
            <pc:docMk/>
            <pc:sldMk cId="1793458906" sldId="294"/>
            <ac:picMk id="4" creationId="{04CF4102-B83E-4093-BB37-9AF4FF950898}"/>
          </ac:picMkLst>
        </pc:picChg>
      </pc:sldChg>
      <pc:sldChg chg="addSp delSp modSp new mod setBg">
        <pc:chgData name="Natalie Pickess" userId="87fb970c-e18c-4b69-965c-21c5e4a51e46" providerId="ADAL" clId="{AB9CA287-A11C-4558-9A4F-9CEE99B35408}" dt="2021-02-02T18:27:29.925" v="929" actId="255"/>
        <pc:sldMkLst>
          <pc:docMk/>
          <pc:sldMk cId="2059927865" sldId="295"/>
        </pc:sldMkLst>
        <pc:spChg chg="add mod">
          <ac:chgData name="Natalie Pickess" userId="87fb970c-e18c-4b69-965c-21c5e4a51e46" providerId="ADAL" clId="{AB9CA287-A11C-4558-9A4F-9CEE99B35408}" dt="2021-02-02T18:27:29.925" v="929" actId="255"/>
          <ac:spMkLst>
            <pc:docMk/>
            <pc:sldMk cId="2059927865" sldId="295"/>
            <ac:spMk id="4" creationId="{6A837792-BED1-4E51-ACE1-E3380606B77A}"/>
          </ac:spMkLst>
        </pc:spChg>
        <pc:picChg chg="add del mod">
          <ac:chgData name="Natalie Pickess" userId="87fb970c-e18c-4b69-965c-21c5e4a51e46" providerId="ADAL" clId="{AB9CA287-A11C-4558-9A4F-9CEE99B35408}" dt="2021-02-02T18:26:34.524" v="863" actId="478"/>
          <ac:picMkLst>
            <pc:docMk/>
            <pc:sldMk cId="2059927865" sldId="295"/>
            <ac:picMk id="2" creationId="{58770589-7B06-4BBC-93EC-654E43931C8D}"/>
          </ac:picMkLst>
        </pc:picChg>
        <pc:picChg chg="add mod modCrop">
          <ac:chgData name="Natalie Pickess" userId="87fb970c-e18c-4b69-965c-21c5e4a51e46" providerId="ADAL" clId="{AB9CA287-A11C-4558-9A4F-9CEE99B35408}" dt="2021-02-02T18:27:07.542" v="923" actId="1076"/>
          <ac:picMkLst>
            <pc:docMk/>
            <pc:sldMk cId="2059927865" sldId="295"/>
            <ac:picMk id="3" creationId="{4A499412-30C6-4ACA-A07C-DDE83F1DFB6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80DF6-8613-41B8-A456-E644E78C1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584AAE-BD8C-44E9-9741-2021C6004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E51AA-8ACC-415E-888F-CC6997C12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C5CF-C1A4-4025-8645-27E51701D339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039A6-BCC1-40C5-BED7-1C3BD993E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5B9B7-8BDC-4897-8151-120632418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5F9D5-4CBE-4962-A549-76DA05D6E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32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8DDD3-3696-4B9E-A19C-AADC82761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25AAF6-BB30-4E17-B7AB-5F646D05D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37A35-E65B-42A9-9BCE-F1F147317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C5CF-C1A4-4025-8645-27E51701D339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3D981-9D3E-4972-96F9-ECDCA8EE4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BFF7D-6C72-45C8-870C-ADA9F640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5F9D5-4CBE-4962-A549-76DA05D6E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10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0AEA82-24C5-4E24-AF4D-FDF0DFBE8A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C736E5-FC51-4F1C-A3EC-608707646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F69BE-1804-4405-88E1-8F1567692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C5CF-C1A4-4025-8645-27E51701D339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A89EC-9781-4D85-BB9D-44F58D68B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4C15B-947F-4FFA-ADE7-001D5B87C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5F9D5-4CBE-4962-A549-76DA05D6E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476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74A81-0091-4C6E-93E4-CF99C0D76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81B5A-67E8-4AD0-8F9B-3A54308C6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F9638-5B0C-4761-8E3F-C4C5E5CF3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C5CF-C1A4-4025-8645-27E51701D339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C81E5-45C7-4646-ABF8-E32CA5796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48B97-67B0-4E59-8093-A88BC3D75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5F9D5-4CBE-4962-A549-76DA05D6E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981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817C4-2111-4CD3-8AA9-685F9EC0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A53C9-A87B-4BE4-977B-02A8E9817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B3031-E66C-42C8-9B45-50C4DDD22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C5CF-C1A4-4025-8645-27E51701D339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E6AC-134B-4951-8556-06484D995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DD51E-1E89-449C-A4B8-1624E4E33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5F9D5-4CBE-4962-A549-76DA05D6E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106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2166A-B4FA-47C0-890C-3DB34DDCC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D05DA-3D6F-4F1C-B7C7-37B92CC8F8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04220E-445B-49A3-9CAB-5EC652298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A0256-4754-4583-863F-68CBF9D54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C5CF-C1A4-4025-8645-27E51701D339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C0EBAB-DFB6-42F4-9587-A7A25E57D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08A9C-8D9B-4625-B7ED-512DF482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5F9D5-4CBE-4962-A549-76DA05D6E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598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C57B6-4655-4D85-89C5-16EBADA9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00E1E-586B-4579-9858-85FB8B738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AEB17-3F80-49C1-BD0B-C23355932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FFDD29-A848-4342-A0EE-58CE08188A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2774DD-5287-4EBB-950E-95AC0DC310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18BCBB-782E-4EF8-B589-1CEBC9C3F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C5CF-C1A4-4025-8645-27E51701D339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41A38E-FE83-4986-8D7E-86E62EA4C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C96655-E03B-4FA2-B6F5-5EA672627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5F9D5-4CBE-4962-A549-76DA05D6E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23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523C9-FB84-40D0-8CDF-8C5461D3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5CC620-5D5C-477E-891C-F582FC8DC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C5CF-C1A4-4025-8645-27E51701D339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9218CF-F9A0-4614-9D19-5F25ED8DD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A05375-2071-413F-9A45-C8C39A799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5F9D5-4CBE-4962-A549-76DA05D6E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03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245069-4072-4711-A7DF-8F4BF3E7B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C5CF-C1A4-4025-8645-27E51701D339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69CF73-7A99-4C84-956C-8E6CF5F2E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33167-3F97-45B4-A356-5A2775EA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5F9D5-4CBE-4962-A549-76DA05D6E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179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8AD70-92A0-4625-B6A0-EE9752A05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168E5-5160-4462-8089-44E8F8A4E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37CBC-32E0-4612-BAAB-51BA06439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945623-09C9-4FED-BA11-DA55BAF2F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C5CF-C1A4-4025-8645-27E51701D339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8FA65D-4C3E-48D3-9B7B-DA716EC49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DE2F4-BB20-493C-AF01-1F51D278E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5F9D5-4CBE-4962-A549-76DA05D6E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49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FC759-DF16-4200-82C1-C2EE7A4C2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F3E5EC-7F23-4F52-9028-07707C6D8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2D1D7B-35E9-4D87-ADD3-90C8B1DC0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E7325-7934-4B53-A159-7B9EE4079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C5CF-C1A4-4025-8645-27E51701D339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E6ABB0-AA28-4851-A001-A28134BB8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F4464-20CB-4F2A-A283-9DEF4AB97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5F9D5-4CBE-4962-A549-76DA05D6E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59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26C16E-E704-45BE-B0F8-991E0E580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0CF2C-A3CD-4AB7-A272-82ADFC2F7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5DB3E-5D3D-4AAE-83DD-BCC688F25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0C5CF-C1A4-4025-8645-27E51701D339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9A45B-ED81-4502-9F22-3ADEBC60B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DA9F6-405D-4F5E-89AA-7EC422CB04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5F9D5-4CBE-4962-A549-76DA05D6E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09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youtube.com/watch?v=cwZb2mqId0A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E7E4AB-E177-4AEA-A3F3-552E859EA7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0C0012-95AC-48B1-A83A-FC83083A8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5200" dirty="0">
                <a:solidFill>
                  <a:srgbClr val="FFFFFF"/>
                </a:solidFill>
                <a:latin typeface="Comic Sans MS" panose="030F0702030302020204" pitchFamily="66" charset="0"/>
              </a:rPr>
              <a:t>Space </a:t>
            </a:r>
            <a:br>
              <a:rPr lang="en-GB" sz="5200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GB" sz="5200" dirty="0">
                <a:solidFill>
                  <a:srgbClr val="FFFFFF"/>
                </a:solidFill>
                <a:latin typeface="Comic Sans MS" panose="030F0702030302020204" pitchFamily="66" charset="0"/>
              </a:rPr>
              <a:t>and </a:t>
            </a:r>
            <a:br>
              <a:rPr lang="en-GB" sz="5200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GB" sz="5200" dirty="0">
                <a:solidFill>
                  <a:srgbClr val="FFFFFF"/>
                </a:solidFill>
                <a:latin typeface="Comic Sans MS" panose="030F0702030302020204" pitchFamily="66" charset="0"/>
              </a:rPr>
              <a:t>the planets</a:t>
            </a:r>
          </a:p>
        </p:txBody>
      </p:sp>
    </p:spTree>
    <p:extLst>
      <p:ext uri="{BB962C8B-B14F-4D97-AF65-F5344CB8AC3E}">
        <p14:creationId xmlns:p14="http://schemas.microsoft.com/office/powerpoint/2010/main" val="3355625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F7D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F80A9-F857-4B64-8235-5D8A5BAB8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6191" y="618681"/>
            <a:ext cx="2921177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Comic Sans MS" panose="030F0702030302020204" pitchFamily="66" charset="0"/>
              </a:rPr>
              <a:t>Jupiter </a:t>
            </a:r>
            <a:br>
              <a:rPr lang="en-US" sz="6000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br>
              <a:rPr lang="en-US" sz="6000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US" sz="3600" dirty="0">
                <a:solidFill>
                  <a:srgbClr val="FFFFFF"/>
                </a:solidFill>
                <a:latin typeface="Comic Sans MS" panose="030F0702030302020204" pitchFamily="66" charset="0"/>
              </a:rPr>
              <a:t>with icy moon Europa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339DB3-00DF-4AB3-ABB2-62456F2C3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818" b="8908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44559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3F71EA-E764-4140-81C5-223E28ADF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Comic Sans MS" panose="030F0702030302020204" pitchFamily="66" charset="0"/>
              </a:rPr>
              <a:t>Saturn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A16EE2-A20E-4C99-9CF4-AE4BBBF29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53" r="1" b="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31331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6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C98B75-2FB8-40A9-96B1-BFBF6B92D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Comic Sans MS" panose="030F0702030302020204" pitchFamily="66" charset="0"/>
              </a:rPr>
              <a:t>Uranus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958C4E-D1D4-4A2C-982A-D933F3814B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64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05786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5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23E7E8-FB62-43E1-A235-0E550F81C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923" r="2" b="8924"/>
          <a:stretch/>
        </p:blipFill>
        <p:spPr>
          <a:xfrm>
            <a:off x="1720331" y="758248"/>
            <a:ext cx="5675061" cy="5176911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D740EE-247B-4EB1-B4DE-5DF00E1D92D5}"/>
              </a:ext>
            </a:extLst>
          </p:cNvPr>
          <p:cNvSpPr txBox="1"/>
          <p:nvPr/>
        </p:nvSpPr>
        <p:spPr>
          <a:xfrm>
            <a:off x="9115724" y="2841674"/>
            <a:ext cx="2582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2"/>
                </a:solidFill>
                <a:latin typeface="Comic Sans MS" panose="030F0702030302020204" pitchFamily="66" charset="0"/>
              </a:rPr>
              <a:t>Neptune</a:t>
            </a:r>
          </a:p>
        </p:txBody>
      </p:sp>
    </p:spTree>
    <p:extLst>
      <p:ext uri="{BB962C8B-B14F-4D97-AF65-F5344CB8AC3E}">
        <p14:creationId xmlns:p14="http://schemas.microsoft.com/office/powerpoint/2010/main" val="1359727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D9193-17EB-4BF2-A59B-9AE44F52F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0309" y="1296564"/>
            <a:ext cx="3667039" cy="1676603"/>
          </a:xfrm>
        </p:spPr>
        <p:txBody>
          <a:bodyPr>
            <a:normAutofit/>
          </a:bodyPr>
          <a:lstStyle/>
          <a:p>
            <a:r>
              <a:rPr lang="en-GB" sz="8000" dirty="0">
                <a:latin typeface="Comic Sans MS" panose="030F0702030302020204" pitchFamily="66" charset="0"/>
              </a:rPr>
              <a:t>Pluto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45A9F8-4147-4480-9158-E05D87204C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5" r="-1" b="11580"/>
          <a:stretch/>
        </p:blipFill>
        <p:spPr>
          <a:xfrm>
            <a:off x="644652" y="722376"/>
            <a:ext cx="6263640" cy="5413248"/>
          </a:xfrm>
          <a:prstGeom prst="rect">
            <a:avLst/>
          </a:prstGeom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695D18-5AF3-4CD1-9782-5F75E6337A1D}"/>
              </a:ext>
            </a:extLst>
          </p:cNvPr>
          <p:cNvSpPr/>
          <p:nvPr/>
        </p:nvSpPr>
        <p:spPr>
          <a:xfrm>
            <a:off x="8032155" y="4582804"/>
            <a:ext cx="32411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This is no longer classed as a MAIN PLANET but is a dwarf planet because it size is too small. </a:t>
            </a:r>
          </a:p>
        </p:txBody>
      </p:sp>
    </p:spTree>
    <p:extLst>
      <p:ext uri="{BB962C8B-B14F-4D97-AF65-F5344CB8AC3E}">
        <p14:creationId xmlns:p14="http://schemas.microsoft.com/office/powerpoint/2010/main" val="1994815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9F165557-FB1E-466E-B551-B940CA4942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745"/>
          <a:stretch/>
        </p:blipFill>
        <p:spPr>
          <a:xfrm>
            <a:off x="808703" y="983891"/>
            <a:ext cx="3000548" cy="3883531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78AA8A84-6355-4703-AF6A-9D6823ED2D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841" b="20290"/>
          <a:stretch/>
        </p:blipFill>
        <p:spPr>
          <a:xfrm>
            <a:off x="5055925" y="2408806"/>
            <a:ext cx="6704195" cy="204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11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03EC39-3D8B-4D00-9256-45D2B9BECB4A}"/>
              </a:ext>
            </a:extLst>
          </p:cNvPr>
          <p:cNvSpPr/>
          <p:nvPr/>
        </p:nvSpPr>
        <p:spPr>
          <a:xfrm>
            <a:off x="702285" y="2967335"/>
            <a:ext cx="1078744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Thursday 11</a:t>
            </a:r>
            <a:r>
              <a:rPr lang="en-US" sz="7000" b="1" cap="none" spc="0" baseline="30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</a:t>
            </a:r>
            <a:r>
              <a:rPr lang="en-US" sz="7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February 2021</a:t>
            </a:r>
          </a:p>
        </p:txBody>
      </p:sp>
    </p:spTree>
    <p:extLst>
      <p:ext uri="{BB962C8B-B14F-4D97-AF65-F5344CB8AC3E}">
        <p14:creationId xmlns:p14="http://schemas.microsoft.com/office/powerpoint/2010/main" val="1973650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arth floating in space">
            <a:extLst>
              <a:ext uri="{FF2B5EF4-FFF2-40B4-BE49-F238E27FC236}">
                <a16:creationId xmlns:a16="http://schemas.microsoft.com/office/drawing/2014/main" id="{45C04974-3CE9-40FB-9A19-60EE8DD6EA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60" r="24935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4B65CC-6AE5-4354-800C-8E5420772FFE}"/>
              </a:ext>
            </a:extLst>
          </p:cNvPr>
          <p:cNvSpPr/>
          <p:nvPr/>
        </p:nvSpPr>
        <p:spPr>
          <a:xfrm>
            <a:off x="5469584" y="3640101"/>
            <a:ext cx="5416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What is Earth?</a:t>
            </a:r>
            <a:endParaRPr lang="en-GB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9FCB42-D611-4005-BB79-EBB840227803}"/>
              </a:ext>
            </a:extLst>
          </p:cNvPr>
          <p:cNvSpPr/>
          <p:nvPr/>
        </p:nvSpPr>
        <p:spPr>
          <a:xfrm>
            <a:off x="5904638" y="1009907"/>
            <a:ext cx="4546759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Earth</a:t>
            </a:r>
            <a:endParaRPr lang="en-GB" sz="10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499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55EF67-A294-4B9F-B879-C20361E31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739" y="268531"/>
            <a:ext cx="4699195" cy="33997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D36F49-BD59-47C7-9C7A-69C70313F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739" y="3800549"/>
            <a:ext cx="4963614" cy="27889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EEDC9C-C6FD-421C-BE51-54776614F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334" y="279082"/>
            <a:ext cx="4781928" cy="31821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4695A3-0EDD-422E-9D4A-A645B36717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334" y="3668326"/>
            <a:ext cx="4546878" cy="292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6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AF27D4-773D-4C09-80A0-196FD2780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73" y="118041"/>
            <a:ext cx="3309543" cy="22023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B6B19D-DEC2-4FDD-AAC0-2DA5EE7B3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189" y="3890664"/>
            <a:ext cx="3309543" cy="22143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4BF5EF-2AB8-40AA-84F8-525C806FB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32" y="3890664"/>
            <a:ext cx="3553221" cy="19898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0444EC-AD3F-406D-8DB2-D853BA5B4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2516" y="4409763"/>
            <a:ext cx="3063094" cy="21023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4D3D62-F236-4CA5-8D09-15F00F4EA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9331" y="764984"/>
            <a:ext cx="2940251" cy="2202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A5CF50-0407-4D12-9422-390570FD4D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9901" y="125474"/>
            <a:ext cx="3932768" cy="2202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4EC64D-72BF-46FF-AF12-F4C11D1D9F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0347" y="4790174"/>
            <a:ext cx="3011724" cy="1894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D6BB5F-CC61-4A75-80A8-07F64E4946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53697" y="752949"/>
            <a:ext cx="3309542" cy="22023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714E51-36D1-407B-AD7F-5C50EAC2FE5A}"/>
              </a:ext>
            </a:extLst>
          </p:cNvPr>
          <p:cNvSpPr/>
          <p:nvPr/>
        </p:nvSpPr>
        <p:spPr>
          <a:xfrm>
            <a:off x="2081017" y="2953961"/>
            <a:ext cx="8763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What is on planet Earth?</a:t>
            </a:r>
            <a:endParaRPr lang="en-GB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FC7223D-8A27-4FA9-93D5-91807DC12E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1096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77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78D7EF-EF59-4E98-80FD-57B5DC5F4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559" y="1458603"/>
            <a:ext cx="8606503" cy="49843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4201E4-9907-45B5-AB6E-5569AFBE581E}"/>
              </a:ext>
            </a:extLst>
          </p:cNvPr>
          <p:cNvSpPr/>
          <p:nvPr/>
        </p:nvSpPr>
        <p:spPr>
          <a:xfrm>
            <a:off x="3184344" y="414998"/>
            <a:ext cx="6611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What can he see? </a:t>
            </a:r>
            <a:endParaRPr lang="en-GB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653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F3881C-24BE-4301-80D1-79768D801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95" y="3090655"/>
            <a:ext cx="4476750" cy="34861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BBF3D6-73FE-4594-9616-7C8C3BC11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705" y="258004"/>
            <a:ext cx="4191000" cy="30289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A205AD3-9131-4188-AE97-69C8574A9DF8}"/>
              </a:ext>
            </a:extLst>
          </p:cNvPr>
          <p:cNvSpPr/>
          <p:nvPr/>
        </p:nvSpPr>
        <p:spPr>
          <a:xfrm>
            <a:off x="15988" y="596427"/>
            <a:ext cx="74895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Write a letter to the</a:t>
            </a:r>
          </a:p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Man on the Moon.</a:t>
            </a:r>
            <a:endParaRPr lang="en-GB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D9BB7F-47A8-49EA-86D8-2365C65D62D2}"/>
              </a:ext>
            </a:extLst>
          </p:cNvPr>
          <p:cNvSpPr/>
          <p:nvPr/>
        </p:nvSpPr>
        <p:spPr>
          <a:xfrm>
            <a:off x="5069002" y="3571047"/>
            <a:ext cx="626955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Remember: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Say who the letter is for.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Decide three things you would like to tell him about Earth.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Say who the letter is from.</a:t>
            </a:r>
            <a:endParaRPr lang="en-GB" sz="3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69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193276-B7F3-4B90-AA83-6C6C7729E79A}"/>
              </a:ext>
            </a:extLst>
          </p:cNvPr>
          <p:cNvSpPr/>
          <p:nvPr/>
        </p:nvSpPr>
        <p:spPr>
          <a:xfrm>
            <a:off x="1263465" y="2967335"/>
            <a:ext cx="966508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Friday 12</a:t>
            </a:r>
            <a:r>
              <a:rPr lang="en-US" sz="7000" b="1" cap="none" spc="0" baseline="30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</a:t>
            </a:r>
            <a:r>
              <a:rPr lang="en-US" sz="7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February 2021</a:t>
            </a:r>
          </a:p>
        </p:txBody>
      </p:sp>
    </p:spTree>
    <p:extLst>
      <p:ext uri="{BB962C8B-B14F-4D97-AF65-F5344CB8AC3E}">
        <p14:creationId xmlns:p14="http://schemas.microsoft.com/office/powerpoint/2010/main" val="3256409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DC911A-AF82-4F81-9A96-F83E7D6E006A}"/>
              </a:ext>
            </a:extLst>
          </p:cNvPr>
          <p:cNvSpPr/>
          <p:nvPr/>
        </p:nvSpPr>
        <p:spPr>
          <a:xfrm>
            <a:off x="266284" y="463286"/>
            <a:ext cx="3331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What if…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1B2388-6932-4BA4-BE78-2B6FA8377564}"/>
              </a:ext>
            </a:extLst>
          </p:cNvPr>
          <p:cNvSpPr/>
          <p:nvPr/>
        </p:nvSpPr>
        <p:spPr>
          <a:xfrm>
            <a:off x="669710" y="5569858"/>
            <a:ext cx="10599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A monkey landed on the moon?</a:t>
            </a:r>
          </a:p>
        </p:txBody>
      </p:sp>
      <p:pic>
        <p:nvPicPr>
          <p:cNvPr id="1026" name="Picture 2" descr="Monkey on the Moon Art Print 8 x 10 - First Chimp in Space - Astronaut  Animal | eBay">
            <a:extLst>
              <a:ext uri="{FF2B5EF4-FFF2-40B4-BE49-F238E27FC236}">
                <a16:creationId xmlns:a16="http://schemas.microsoft.com/office/drawing/2014/main" id="{5EF09777-04B6-4F86-B46B-3E0139964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032" y="1386616"/>
            <a:ext cx="3411054" cy="425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9FBE27-21BA-4ABF-8DC9-9F1C4161B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120" y="1614707"/>
            <a:ext cx="5797648" cy="372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5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59A7BA-17A6-467A-8A9A-C707B4401B61}"/>
              </a:ext>
            </a:extLst>
          </p:cNvPr>
          <p:cNvSpPr/>
          <p:nvPr/>
        </p:nvSpPr>
        <p:spPr>
          <a:xfrm>
            <a:off x="116403" y="463286"/>
            <a:ext cx="3631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What if….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801791-E6E9-49DB-AB54-80541AF1283F}"/>
              </a:ext>
            </a:extLst>
          </p:cNvPr>
          <p:cNvSpPr/>
          <p:nvPr/>
        </p:nvSpPr>
        <p:spPr>
          <a:xfrm>
            <a:off x="1931964" y="5640197"/>
            <a:ext cx="87062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A dog went to the moon?</a:t>
            </a:r>
          </a:p>
        </p:txBody>
      </p:sp>
      <p:pic>
        <p:nvPicPr>
          <p:cNvPr id="2050" name="Picture 2" descr="Nagz - My Dog Lives On The Moon [2002] by nagz-chiptune on SoundCloud -  Hear the world's sounds">
            <a:extLst>
              <a:ext uri="{FF2B5EF4-FFF2-40B4-BE49-F238E27FC236}">
                <a16:creationId xmlns:a16="http://schemas.microsoft.com/office/drawing/2014/main" id="{EAB980F5-D83A-415B-886D-C6D4EC087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650" y="463286"/>
            <a:ext cx="3824140" cy="382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0F190A-4473-4B49-8576-C9E48AB58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10" y="1567961"/>
            <a:ext cx="4515302" cy="30321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C0BE22-82A7-4BAE-BBFF-F3FF21E0F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369" y="2144933"/>
            <a:ext cx="3510868" cy="349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8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4DAB0F-292D-4774-9061-68C746B0A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76" y="225512"/>
            <a:ext cx="3328704" cy="9205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9A290E-864D-44D7-8F6F-89DD9F6203A2}"/>
              </a:ext>
            </a:extLst>
          </p:cNvPr>
          <p:cNvSpPr/>
          <p:nvPr/>
        </p:nvSpPr>
        <p:spPr>
          <a:xfrm>
            <a:off x="1707461" y="5443248"/>
            <a:ext cx="8596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 human</a:t>
            </a:r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went to the moon?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20592E-C70B-4679-84C3-D344D1D55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966" y="491422"/>
            <a:ext cx="4264123" cy="470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2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C07F31-C42A-4964-A46B-0590063F6555}"/>
              </a:ext>
            </a:extLst>
          </p:cNvPr>
          <p:cNvSpPr/>
          <p:nvPr/>
        </p:nvSpPr>
        <p:spPr>
          <a:xfrm>
            <a:off x="433908" y="336676"/>
            <a:ext cx="113241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Neil Armstrong was the first human </a:t>
            </a:r>
          </a:p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to walk on the moon on 20</a:t>
            </a:r>
            <a:r>
              <a:rPr lang="en-US" sz="5400" b="1" baseline="30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July 1969.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130DB7-324A-492B-8382-A8553363A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649" y="2427934"/>
            <a:ext cx="3903785" cy="39212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65EF9E-C46B-470B-AB1B-324F6CB79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437" y="2292152"/>
            <a:ext cx="3357563" cy="419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29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3466A53D-F931-4EC5-A718-127B35CE3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424" y="2076450"/>
            <a:ext cx="4162425" cy="38422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08EA24-C0F2-4129-A4BC-0968EDF4348E}"/>
              </a:ext>
            </a:extLst>
          </p:cNvPr>
          <p:cNvSpPr/>
          <p:nvPr/>
        </p:nvSpPr>
        <p:spPr>
          <a:xfrm>
            <a:off x="788681" y="210068"/>
            <a:ext cx="106146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Watch the journey to the moon and </a:t>
            </a:r>
          </a:p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</a:t>
            </a:r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he first steps. </a:t>
            </a:r>
          </a:p>
        </p:txBody>
      </p:sp>
    </p:spTree>
    <p:extLst>
      <p:ext uri="{BB962C8B-B14F-4D97-AF65-F5344CB8AC3E}">
        <p14:creationId xmlns:p14="http://schemas.microsoft.com/office/powerpoint/2010/main" val="4216911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AEBA3B-903C-40F6-A786-A5F6346C6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02" y="1588205"/>
            <a:ext cx="7056927" cy="44897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E22BA3-8387-461A-BA86-5A2DF093CF11}"/>
              </a:ext>
            </a:extLst>
          </p:cNvPr>
          <p:cNvSpPr/>
          <p:nvPr/>
        </p:nvSpPr>
        <p:spPr>
          <a:xfrm>
            <a:off x="2727933" y="196000"/>
            <a:ext cx="6736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The Apollo 11 crew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CF1135-BFD8-48E0-9DF4-83C3F081FB0D}"/>
              </a:ext>
            </a:extLst>
          </p:cNvPr>
          <p:cNvSpPr/>
          <p:nvPr/>
        </p:nvSpPr>
        <p:spPr>
          <a:xfrm>
            <a:off x="7258929" y="2081070"/>
            <a:ext cx="486703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Neil Armstrong</a:t>
            </a:r>
          </a:p>
          <a:p>
            <a:pPr algn="ctr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Michael Collins</a:t>
            </a:r>
          </a:p>
          <a:p>
            <a:pPr algn="ctr"/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Edwin ‘Buzz’ Aldrin</a:t>
            </a:r>
          </a:p>
        </p:txBody>
      </p:sp>
    </p:spTree>
    <p:extLst>
      <p:ext uri="{BB962C8B-B14F-4D97-AF65-F5344CB8AC3E}">
        <p14:creationId xmlns:p14="http://schemas.microsoft.com/office/powerpoint/2010/main" val="228767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D2D630-6464-440D-868A-3736976E5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382" y="2011960"/>
            <a:ext cx="7840069" cy="43904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6C4EF4-BB28-4E01-B823-44B96E0F6E7D}"/>
              </a:ext>
            </a:extLst>
          </p:cNvPr>
          <p:cNvSpPr/>
          <p:nvPr/>
        </p:nvSpPr>
        <p:spPr>
          <a:xfrm>
            <a:off x="1225396" y="833735"/>
            <a:ext cx="10006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A flag was left on the moon.</a:t>
            </a:r>
          </a:p>
        </p:txBody>
      </p:sp>
    </p:spTree>
    <p:extLst>
      <p:ext uri="{BB962C8B-B14F-4D97-AF65-F5344CB8AC3E}">
        <p14:creationId xmlns:p14="http://schemas.microsoft.com/office/powerpoint/2010/main" val="108276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65C9D962-F904-4553-A140-500CF3EFC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FF8C7AA-9FDF-4CBE-B625-3A8A7354F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5277223" y="-1"/>
            <a:ext cx="6914777" cy="643325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AEBCE0F-09B3-4EF2-8276-E70A7E141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15584"/>
            <a:ext cx="12192000" cy="2749242"/>
          </a:xfrm>
          <a:custGeom>
            <a:avLst/>
            <a:gdLst>
              <a:gd name="connsiteX0" fmla="*/ 1479835 w 12192000"/>
              <a:gd name="connsiteY0" fmla="*/ 0 h 2693565"/>
              <a:gd name="connsiteX1" fmla="*/ 1511804 w 12192000"/>
              <a:gd name="connsiteY1" fmla="*/ 3644 h 2693565"/>
              <a:gd name="connsiteX2" fmla="*/ 1540872 w 12192000"/>
              <a:gd name="connsiteY2" fmla="*/ 15524 h 2693565"/>
              <a:gd name="connsiteX3" fmla="*/ 1540229 w 12192000"/>
              <a:gd name="connsiteY3" fmla="*/ 18447 h 2693565"/>
              <a:gd name="connsiteX4" fmla="*/ 1544831 w 12192000"/>
              <a:gd name="connsiteY4" fmla="*/ 20367 h 2693565"/>
              <a:gd name="connsiteX5" fmla="*/ 1549414 w 12192000"/>
              <a:gd name="connsiteY5" fmla="*/ 19016 h 2693565"/>
              <a:gd name="connsiteX6" fmla="*/ 1554920 w 12192000"/>
              <a:gd name="connsiteY6" fmla="*/ 21266 h 2693565"/>
              <a:gd name="connsiteX7" fmla="*/ 1570090 w 12192000"/>
              <a:gd name="connsiteY7" fmla="*/ 26625 h 2693565"/>
              <a:gd name="connsiteX8" fmla="*/ 1574449 w 12192000"/>
              <a:gd name="connsiteY8" fmla="*/ 33255 h 2693565"/>
              <a:gd name="connsiteX9" fmla="*/ 1634129 w 12192000"/>
              <a:gd name="connsiteY9" fmla="*/ 52786 h 2693565"/>
              <a:gd name="connsiteX10" fmla="*/ 1653408 w 12192000"/>
              <a:gd name="connsiteY10" fmla="*/ 50933 h 2693565"/>
              <a:gd name="connsiteX11" fmla="*/ 1673821 w 12192000"/>
              <a:gd name="connsiteY11" fmla="*/ 63320 h 2693565"/>
              <a:gd name="connsiteX12" fmla="*/ 1735578 w 12192000"/>
              <a:gd name="connsiteY12" fmla="*/ 74197 h 2693565"/>
              <a:gd name="connsiteX13" fmla="*/ 1803240 w 12192000"/>
              <a:gd name="connsiteY13" fmla="*/ 93803 h 2693565"/>
              <a:gd name="connsiteX14" fmla="*/ 1850407 w 12192000"/>
              <a:gd name="connsiteY14" fmla="*/ 112482 h 2693565"/>
              <a:gd name="connsiteX15" fmla="*/ 1981598 w 12192000"/>
              <a:gd name="connsiteY15" fmla="*/ 136278 h 2693565"/>
              <a:gd name="connsiteX16" fmla="*/ 2203718 w 12192000"/>
              <a:gd name="connsiteY16" fmla="*/ 165797 h 2693565"/>
              <a:gd name="connsiteX17" fmla="*/ 2249831 w 12192000"/>
              <a:gd name="connsiteY17" fmla="*/ 174273 h 2693565"/>
              <a:gd name="connsiteX18" fmla="*/ 2284800 w 12192000"/>
              <a:gd name="connsiteY18" fmla="*/ 190263 h 2693565"/>
              <a:gd name="connsiteX19" fmla="*/ 2288840 w 12192000"/>
              <a:gd name="connsiteY19" fmla="*/ 201561 h 2693565"/>
              <a:gd name="connsiteX20" fmla="*/ 2313454 w 12192000"/>
              <a:gd name="connsiteY20" fmla="*/ 207617 h 2693565"/>
              <a:gd name="connsiteX21" fmla="*/ 2319021 w 12192000"/>
              <a:gd name="connsiteY21" fmla="*/ 211049 h 2693565"/>
              <a:gd name="connsiteX22" fmla="*/ 2351943 w 12192000"/>
              <a:gd name="connsiteY22" fmla="*/ 228899 h 2693565"/>
              <a:gd name="connsiteX23" fmla="*/ 2446476 w 12192000"/>
              <a:gd name="connsiteY23" fmla="*/ 221823 h 2693565"/>
              <a:gd name="connsiteX24" fmla="*/ 2514466 w 12192000"/>
              <a:gd name="connsiteY24" fmla="*/ 225768 h 2693565"/>
              <a:gd name="connsiteX25" fmla="*/ 2519045 w 12192000"/>
              <a:gd name="connsiteY25" fmla="*/ 229167 h 2693565"/>
              <a:gd name="connsiteX26" fmla="*/ 2521518 w 12192000"/>
              <a:gd name="connsiteY26" fmla="*/ 236740 h 2693565"/>
              <a:gd name="connsiteX27" fmla="*/ 2532948 w 12192000"/>
              <a:gd name="connsiteY27" fmla="*/ 240920 h 2693565"/>
              <a:gd name="connsiteX28" fmla="*/ 2542831 w 12192000"/>
              <a:gd name="connsiteY28" fmla="*/ 250292 h 2693565"/>
              <a:gd name="connsiteX29" fmla="*/ 2951466 w 12192000"/>
              <a:gd name="connsiteY29" fmla="*/ 331735 h 2693565"/>
              <a:gd name="connsiteX30" fmla="*/ 3145677 w 12192000"/>
              <a:gd name="connsiteY30" fmla="*/ 312283 h 2693565"/>
              <a:gd name="connsiteX31" fmla="*/ 3221782 w 12192000"/>
              <a:gd name="connsiteY31" fmla="*/ 315740 h 2693565"/>
              <a:gd name="connsiteX32" fmla="*/ 3230913 w 12192000"/>
              <a:gd name="connsiteY32" fmla="*/ 323864 h 2693565"/>
              <a:gd name="connsiteX33" fmla="*/ 3343537 w 12192000"/>
              <a:gd name="connsiteY33" fmla="*/ 298906 h 2693565"/>
              <a:gd name="connsiteX34" fmla="*/ 3493591 w 12192000"/>
              <a:gd name="connsiteY34" fmla="*/ 322860 h 2693565"/>
              <a:gd name="connsiteX35" fmla="*/ 3604486 w 12192000"/>
              <a:gd name="connsiteY35" fmla="*/ 350634 h 2693565"/>
              <a:gd name="connsiteX36" fmla="*/ 3667668 w 12192000"/>
              <a:gd name="connsiteY36" fmla="*/ 362018 h 2693565"/>
              <a:gd name="connsiteX37" fmla="*/ 3712536 w 12192000"/>
              <a:gd name="connsiteY37" fmla="*/ 374952 h 2693565"/>
              <a:gd name="connsiteX38" fmla="*/ 3832709 w 12192000"/>
              <a:gd name="connsiteY38" fmla="*/ 382853 h 2693565"/>
              <a:gd name="connsiteX39" fmla="*/ 4034400 w 12192000"/>
              <a:gd name="connsiteY39" fmla="*/ 385496 h 2693565"/>
              <a:gd name="connsiteX40" fmla="*/ 4176121 w 12192000"/>
              <a:gd name="connsiteY40" fmla="*/ 430521 h 2693565"/>
              <a:gd name="connsiteX41" fmla="*/ 4258735 w 12192000"/>
              <a:gd name="connsiteY41" fmla="*/ 412077 h 2693565"/>
              <a:gd name="connsiteX42" fmla="*/ 4348797 w 12192000"/>
              <a:gd name="connsiteY42" fmla="*/ 428832 h 2693565"/>
              <a:gd name="connsiteX43" fmla="*/ 4707799 w 12192000"/>
              <a:gd name="connsiteY43" fmla="*/ 430789 h 2693565"/>
              <a:gd name="connsiteX44" fmla="*/ 4939895 w 12192000"/>
              <a:gd name="connsiteY44" fmla="*/ 425286 h 2693565"/>
              <a:gd name="connsiteX45" fmla="*/ 4972179 w 12192000"/>
              <a:gd name="connsiteY45" fmla="*/ 421596 h 2693565"/>
              <a:gd name="connsiteX46" fmla="*/ 4972746 w 12192000"/>
              <a:gd name="connsiteY46" fmla="*/ 418665 h 2693565"/>
              <a:gd name="connsiteX47" fmla="*/ 4977873 w 12192000"/>
              <a:gd name="connsiteY47" fmla="*/ 418043 h 2693565"/>
              <a:gd name="connsiteX48" fmla="*/ 4981666 w 12192000"/>
              <a:gd name="connsiteY48" fmla="*/ 420512 h 2693565"/>
              <a:gd name="connsiteX49" fmla="*/ 4987781 w 12192000"/>
              <a:gd name="connsiteY49" fmla="*/ 419813 h 2693565"/>
              <a:gd name="connsiteX50" fmla="*/ 5004292 w 12192000"/>
              <a:gd name="connsiteY50" fmla="*/ 418684 h 2693565"/>
              <a:gd name="connsiteX51" fmla="*/ 5011080 w 12192000"/>
              <a:gd name="connsiteY51" fmla="*/ 413543 h 2693565"/>
              <a:gd name="connsiteX52" fmla="*/ 5092908 w 12192000"/>
              <a:gd name="connsiteY52" fmla="*/ 417334 h 2693565"/>
              <a:gd name="connsiteX53" fmla="*/ 5117205 w 12192000"/>
              <a:gd name="connsiteY53" fmla="*/ 410915 h 2693565"/>
              <a:gd name="connsiteX54" fmla="*/ 5180020 w 12192000"/>
              <a:gd name="connsiteY54" fmla="*/ 416669 h 2693565"/>
              <a:gd name="connsiteX55" fmla="*/ 5251931 w 12192000"/>
              <a:gd name="connsiteY55" fmla="*/ 415698 h 2693565"/>
              <a:gd name="connsiteX56" fmla="*/ 5304075 w 12192000"/>
              <a:gd name="connsiteY56" fmla="*/ 410278 h 2693565"/>
              <a:gd name="connsiteX57" fmla="*/ 5437791 w 12192000"/>
              <a:gd name="connsiteY57" fmla="*/ 421851 h 2693565"/>
              <a:gd name="connsiteX58" fmla="*/ 5659855 w 12192000"/>
              <a:gd name="connsiteY58" fmla="*/ 451638 h 2693565"/>
              <a:gd name="connsiteX59" fmla="*/ 5706898 w 12192000"/>
              <a:gd name="connsiteY59" fmla="*/ 455600 h 2693565"/>
              <a:gd name="connsiteX60" fmla="*/ 5754782 w 12192000"/>
              <a:gd name="connsiteY60" fmla="*/ 439912 h 2693565"/>
              <a:gd name="connsiteX61" fmla="*/ 5780510 w 12192000"/>
              <a:gd name="connsiteY61" fmla="*/ 440576 h 2693565"/>
              <a:gd name="connsiteX62" fmla="*/ 5787158 w 12192000"/>
              <a:gd name="connsiteY62" fmla="*/ 438777 h 2693565"/>
              <a:gd name="connsiteX63" fmla="*/ 5825490 w 12192000"/>
              <a:gd name="connsiteY63" fmla="*/ 430438 h 2693565"/>
              <a:gd name="connsiteX64" fmla="*/ 5912104 w 12192000"/>
              <a:gd name="connsiteY64" fmla="*/ 461700 h 2693565"/>
              <a:gd name="connsiteX65" fmla="*/ 5978031 w 12192000"/>
              <a:gd name="connsiteY65" fmla="*/ 475635 h 2693565"/>
              <a:gd name="connsiteX66" fmla="*/ 5983729 w 12192000"/>
              <a:gd name="connsiteY66" fmla="*/ 473608 h 2693565"/>
              <a:gd name="connsiteX67" fmla="*/ 5989115 w 12192000"/>
              <a:gd name="connsiteY67" fmla="*/ 467085 h 2693565"/>
              <a:gd name="connsiteX68" fmla="*/ 6001610 w 12192000"/>
              <a:gd name="connsiteY68" fmla="*/ 466101 h 2693565"/>
              <a:gd name="connsiteX69" fmla="*/ 6014731 w 12192000"/>
              <a:gd name="connsiteY69" fmla="*/ 459798 h 2693565"/>
              <a:gd name="connsiteX70" fmla="*/ 6409381 w 12192000"/>
              <a:gd name="connsiteY70" fmla="*/ 515501 h 2693565"/>
              <a:gd name="connsiteX71" fmla="*/ 6487437 w 12192000"/>
              <a:gd name="connsiteY71" fmla="*/ 553647 h 2693565"/>
              <a:gd name="connsiteX72" fmla="*/ 6610142 w 12192000"/>
              <a:gd name="connsiteY72" fmla="*/ 557790 h 2693565"/>
              <a:gd name="connsiteX73" fmla="*/ 6683551 w 12192000"/>
              <a:gd name="connsiteY73" fmla="*/ 574296 h 2693565"/>
              <a:gd name="connsiteX74" fmla="*/ 6695459 w 12192000"/>
              <a:gd name="connsiteY74" fmla="*/ 568981 h 2693565"/>
              <a:gd name="connsiteX75" fmla="*/ 6792010 w 12192000"/>
              <a:gd name="connsiteY75" fmla="*/ 621866 h 2693565"/>
              <a:gd name="connsiteX76" fmla="*/ 6943635 w 12192000"/>
              <a:gd name="connsiteY76" fmla="*/ 638192 h 2693565"/>
              <a:gd name="connsiteX77" fmla="*/ 7059745 w 12192000"/>
              <a:gd name="connsiteY77" fmla="*/ 640725 h 2693565"/>
              <a:gd name="connsiteX78" fmla="*/ 7124112 w 12192000"/>
              <a:gd name="connsiteY78" fmla="*/ 646371 h 2693565"/>
              <a:gd name="connsiteX79" fmla="*/ 7171770 w 12192000"/>
              <a:gd name="connsiteY79" fmla="*/ 645791 h 2693565"/>
              <a:gd name="connsiteX80" fmla="*/ 7288670 w 12192000"/>
              <a:gd name="connsiteY80" fmla="*/ 669540 h 2693565"/>
              <a:gd name="connsiteX81" fmla="*/ 7480598 w 12192000"/>
              <a:gd name="connsiteY81" fmla="*/ 719452 h 2693565"/>
              <a:gd name="connsiteX82" fmla="*/ 7703580 w 12192000"/>
              <a:gd name="connsiteY82" fmla="*/ 752595 h 2693565"/>
              <a:gd name="connsiteX83" fmla="*/ 7795544 w 12192000"/>
              <a:gd name="connsiteY83" fmla="*/ 760142 h 2693565"/>
              <a:gd name="connsiteX84" fmla="*/ 8234397 w 12192000"/>
              <a:gd name="connsiteY84" fmla="*/ 817628 h 2693565"/>
              <a:gd name="connsiteX85" fmla="*/ 8335061 w 12192000"/>
              <a:gd name="connsiteY85" fmla="*/ 849146 h 2693565"/>
              <a:gd name="connsiteX86" fmla="*/ 8537578 w 12192000"/>
              <a:gd name="connsiteY86" fmla="*/ 956663 h 2693565"/>
              <a:gd name="connsiteX87" fmla="*/ 8796979 w 12192000"/>
              <a:gd name="connsiteY87" fmla="*/ 1002770 h 2693565"/>
              <a:gd name="connsiteX88" fmla="*/ 8813274 w 12192000"/>
              <a:gd name="connsiteY88" fmla="*/ 1021683 h 2693565"/>
              <a:gd name="connsiteX89" fmla="*/ 8817811 w 12192000"/>
              <a:gd name="connsiteY89" fmla="*/ 1024375 h 2693565"/>
              <a:gd name="connsiteX90" fmla="*/ 8819508 w 12192000"/>
              <a:gd name="connsiteY90" fmla="*/ 1023536 h 2693565"/>
              <a:gd name="connsiteX91" fmla="*/ 8844321 w 12192000"/>
              <a:gd name="connsiteY91" fmla="*/ 1022121 h 2693565"/>
              <a:gd name="connsiteX92" fmla="*/ 8901176 w 12192000"/>
              <a:gd name="connsiteY92" fmla="*/ 999714 h 2693565"/>
              <a:gd name="connsiteX93" fmla="*/ 8970456 w 12192000"/>
              <a:gd name="connsiteY93" fmla="*/ 971358 h 2693565"/>
              <a:gd name="connsiteX94" fmla="*/ 9021279 w 12192000"/>
              <a:gd name="connsiteY94" fmla="*/ 968334 h 2693565"/>
              <a:gd name="connsiteX95" fmla="*/ 9144634 w 12192000"/>
              <a:gd name="connsiteY95" fmla="*/ 945164 h 2693565"/>
              <a:gd name="connsiteX96" fmla="*/ 9224215 w 12192000"/>
              <a:gd name="connsiteY96" fmla="*/ 935769 h 2693565"/>
              <a:gd name="connsiteX97" fmla="*/ 9226449 w 12192000"/>
              <a:gd name="connsiteY97" fmla="*/ 935197 h 2693565"/>
              <a:gd name="connsiteX98" fmla="*/ 9242615 w 12192000"/>
              <a:gd name="connsiteY98" fmla="*/ 940365 h 2693565"/>
              <a:gd name="connsiteX99" fmla="*/ 9241484 w 12192000"/>
              <a:gd name="connsiteY99" fmla="*/ 947917 h 2693565"/>
              <a:gd name="connsiteX100" fmla="*/ 9255340 w 12192000"/>
              <a:gd name="connsiteY100" fmla="*/ 954591 h 2693565"/>
              <a:gd name="connsiteX101" fmla="*/ 9284189 w 12192000"/>
              <a:gd name="connsiteY101" fmla="*/ 954041 h 2693565"/>
              <a:gd name="connsiteX102" fmla="*/ 9294504 w 12192000"/>
              <a:gd name="connsiteY102" fmla="*/ 958215 h 2693565"/>
              <a:gd name="connsiteX103" fmla="*/ 9298497 w 12192000"/>
              <a:gd name="connsiteY103" fmla="*/ 958155 h 2693565"/>
              <a:gd name="connsiteX104" fmla="*/ 9307861 w 12192000"/>
              <a:gd name="connsiteY104" fmla="*/ 958940 h 2693565"/>
              <a:gd name="connsiteX105" fmla="*/ 9307085 w 12192000"/>
              <a:gd name="connsiteY105" fmla="*/ 954092 h 2693565"/>
              <a:gd name="connsiteX106" fmla="*/ 9319074 w 12192000"/>
              <a:gd name="connsiteY106" fmla="*/ 946047 h 2693565"/>
              <a:gd name="connsiteX107" fmla="*/ 9372632 w 12192000"/>
              <a:gd name="connsiteY107" fmla="*/ 953006 h 2693565"/>
              <a:gd name="connsiteX108" fmla="*/ 9375071 w 12192000"/>
              <a:gd name="connsiteY108" fmla="*/ 958595 h 2693565"/>
              <a:gd name="connsiteX109" fmla="*/ 9381767 w 12192000"/>
              <a:gd name="connsiteY109" fmla="*/ 959998 h 2693565"/>
              <a:gd name="connsiteX110" fmla="*/ 9387324 w 12192000"/>
              <a:gd name="connsiteY110" fmla="*/ 955424 h 2693565"/>
              <a:gd name="connsiteX111" fmla="*/ 9478921 w 12192000"/>
              <a:gd name="connsiteY111" fmla="*/ 950802 h 2693565"/>
              <a:gd name="connsiteX112" fmla="*/ 9600789 w 12192000"/>
              <a:gd name="connsiteY112" fmla="*/ 953342 h 2693565"/>
              <a:gd name="connsiteX113" fmla="*/ 9685744 w 12192000"/>
              <a:gd name="connsiteY113" fmla="*/ 982941 h 2693565"/>
              <a:gd name="connsiteX114" fmla="*/ 9694172 w 12192000"/>
              <a:gd name="connsiteY114" fmla="*/ 978796 h 2693565"/>
              <a:gd name="connsiteX115" fmla="*/ 9754661 w 12192000"/>
              <a:gd name="connsiteY115" fmla="*/ 985691 h 2693565"/>
              <a:gd name="connsiteX116" fmla="*/ 9961620 w 12192000"/>
              <a:gd name="connsiteY116" fmla="*/ 1043270 h 2693565"/>
              <a:gd name="connsiteX117" fmla="*/ 10079965 w 12192000"/>
              <a:gd name="connsiteY117" fmla="*/ 1055820 h 2693565"/>
              <a:gd name="connsiteX118" fmla="*/ 10122766 w 12192000"/>
              <a:gd name="connsiteY118" fmla="*/ 1054885 h 2693565"/>
              <a:gd name="connsiteX119" fmla="*/ 10194425 w 12192000"/>
              <a:gd name="connsiteY119" fmla="*/ 1053652 h 2693565"/>
              <a:gd name="connsiteX120" fmla="*/ 10249948 w 12192000"/>
              <a:gd name="connsiteY120" fmla="*/ 1039456 h 2693565"/>
              <a:gd name="connsiteX121" fmla="*/ 10309089 w 12192000"/>
              <a:gd name="connsiteY121" fmla="*/ 1043685 h 2693565"/>
              <a:gd name="connsiteX122" fmla="*/ 10320289 w 12192000"/>
              <a:gd name="connsiteY122" fmla="*/ 1061835 h 2693565"/>
              <a:gd name="connsiteX123" fmla="*/ 10384377 w 12192000"/>
              <a:gd name="connsiteY123" fmla="*/ 1060786 h 2693565"/>
              <a:gd name="connsiteX124" fmla="*/ 10481874 w 12192000"/>
              <a:gd name="connsiteY124" fmla="*/ 1057315 h 2693565"/>
              <a:gd name="connsiteX125" fmla="*/ 10537450 w 12192000"/>
              <a:gd name="connsiteY125" fmla="*/ 1059745 h 2693565"/>
              <a:gd name="connsiteX126" fmla="*/ 10689967 w 12192000"/>
              <a:gd name="connsiteY126" fmla="*/ 1061568 h 2693565"/>
              <a:gd name="connsiteX127" fmla="*/ 10843272 w 12192000"/>
              <a:gd name="connsiteY127" fmla="*/ 1059725 h 2693565"/>
              <a:gd name="connsiteX128" fmla="*/ 10937143 w 12192000"/>
              <a:gd name="connsiteY128" fmla="*/ 1037919 h 2693565"/>
              <a:gd name="connsiteX129" fmla="*/ 11062831 w 12192000"/>
              <a:gd name="connsiteY129" fmla="*/ 1038640 h 2693565"/>
              <a:gd name="connsiteX130" fmla="*/ 11084314 w 12192000"/>
              <a:gd name="connsiteY130" fmla="*/ 1035726 h 2693565"/>
              <a:gd name="connsiteX131" fmla="*/ 11112761 w 12192000"/>
              <a:gd name="connsiteY131" fmla="*/ 1041304 h 2693565"/>
              <a:gd name="connsiteX132" fmla="*/ 11226650 w 12192000"/>
              <a:gd name="connsiteY132" fmla="*/ 1064615 h 2693565"/>
              <a:gd name="connsiteX133" fmla="*/ 11315138 w 12192000"/>
              <a:gd name="connsiteY133" fmla="*/ 1091562 h 2693565"/>
              <a:gd name="connsiteX134" fmla="*/ 11430149 w 12192000"/>
              <a:gd name="connsiteY134" fmla="*/ 1089068 h 2693565"/>
              <a:gd name="connsiteX135" fmla="*/ 11498691 w 12192000"/>
              <a:gd name="connsiteY135" fmla="*/ 1099602 h 2693565"/>
              <a:gd name="connsiteX136" fmla="*/ 11608544 w 12192000"/>
              <a:gd name="connsiteY136" fmla="*/ 1135250 h 2693565"/>
              <a:gd name="connsiteX137" fmla="*/ 11758635 w 12192000"/>
              <a:gd name="connsiteY137" fmla="*/ 1141533 h 2693565"/>
              <a:gd name="connsiteX138" fmla="*/ 11792628 w 12192000"/>
              <a:gd name="connsiteY138" fmla="*/ 1118443 h 2693565"/>
              <a:gd name="connsiteX139" fmla="*/ 11835851 w 12192000"/>
              <a:gd name="connsiteY139" fmla="*/ 1106547 h 2693565"/>
              <a:gd name="connsiteX140" fmla="*/ 11848808 w 12192000"/>
              <a:gd name="connsiteY140" fmla="*/ 1144622 h 2693565"/>
              <a:gd name="connsiteX141" fmla="*/ 11974416 w 12192000"/>
              <a:gd name="connsiteY141" fmla="*/ 1183759 h 2693565"/>
              <a:gd name="connsiteX142" fmla="*/ 12037690 w 12192000"/>
              <a:gd name="connsiteY142" fmla="*/ 1199182 h 2693565"/>
              <a:gd name="connsiteX143" fmla="*/ 12137350 w 12192000"/>
              <a:gd name="connsiteY143" fmla="*/ 1214847 h 2693565"/>
              <a:gd name="connsiteX144" fmla="*/ 12167506 w 12192000"/>
              <a:gd name="connsiteY144" fmla="*/ 1221091 h 2693565"/>
              <a:gd name="connsiteX145" fmla="*/ 12192000 w 12192000"/>
              <a:gd name="connsiteY145" fmla="*/ 1225437 h 2693565"/>
              <a:gd name="connsiteX146" fmla="*/ 12192000 w 12192000"/>
              <a:gd name="connsiteY146" fmla="*/ 2693565 h 2693565"/>
              <a:gd name="connsiteX147" fmla="*/ 0 w 12192000"/>
              <a:gd name="connsiteY147" fmla="*/ 2693565 h 2693565"/>
              <a:gd name="connsiteX148" fmla="*/ 0 w 12192000"/>
              <a:gd name="connsiteY148" fmla="*/ 305932 h 2693565"/>
              <a:gd name="connsiteX149" fmla="*/ 7453 w 12192000"/>
              <a:gd name="connsiteY149" fmla="*/ 309471 h 2693565"/>
              <a:gd name="connsiteX150" fmla="*/ 56573 w 12192000"/>
              <a:gd name="connsiteY150" fmla="*/ 335374 h 2693565"/>
              <a:gd name="connsiteX151" fmla="*/ 184586 w 12192000"/>
              <a:gd name="connsiteY151" fmla="*/ 353266 h 2693565"/>
              <a:gd name="connsiteX152" fmla="*/ 235650 w 12192000"/>
              <a:gd name="connsiteY152" fmla="*/ 342210 h 2693565"/>
              <a:gd name="connsiteX153" fmla="*/ 333156 w 12192000"/>
              <a:gd name="connsiteY153" fmla="*/ 324339 h 2693565"/>
              <a:gd name="connsiteX154" fmla="*/ 414362 w 12192000"/>
              <a:gd name="connsiteY154" fmla="*/ 275773 h 2693565"/>
              <a:gd name="connsiteX155" fmla="*/ 509613 w 12192000"/>
              <a:gd name="connsiteY155" fmla="*/ 242197 h 2693565"/>
              <a:gd name="connsiteX156" fmla="*/ 521640 w 12192000"/>
              <a:gd name="connsiteY156" fmla="*/ 245434 h 2693565"/>
              <a:gd name="connsiteX157" fmla="*/ 575469 w 12192000"/>
              <a:gd name="connsiteY157" fmla="*/ 224434 h 2693565"/>
              <a:gd name="connsiteX158" fmla="*/ 727704 w 12192000"/>
              <a:gd name="connsiteY158" fmla="*/ 167150 h 2693565"/>
              <a:gd name="connsiteX159" fmla="*/ 835654 w 12192000"/>
              <a:gd name="connsiteY159" fmla="*/ 71601 h 2693565"/>
              <a:gd name="connsiteX160" fmla="*/ 878896 w 12192000"/>
              <a:gd name="connsiteY160" fmla="*/ 63761 h 2693565"/>
              <a:gd name="connsiteX161" fmla="*/ 951001 w 12192000"/>
              <a:gd name="connsiteY161" fmla="*/ 50233 h 2693565"/>
              <a:gd name="connsiteX162" fmla="*/ 965408 w 12192000"/>
              <a:gd name="connsiteY162" fmla="*/ 55880 h 2693565"/>
              <a:gd name="connsiteX163" fmla="*/ 971791 w 12192000"/>
              <a:gd name="connsiteY163" fmla="*/ 54603 h 2693565"/>
              <a:gd name="connsiteX164" fmla="*/ 972435 w 12192000"/>
              <a:gd name="connsiteY164" fmla="*/ 54961 h 2693565"/>
              <a:gd name="connsiteX165" fmla="*/ 973799 w 12192000"/>
              <a:gd name="connsiteY165" fmla="*/ 54202 h 2693565"/>
              <a:gd name="connsiteX166" fmla="*/ 987946 w 12192000"/>
              <a:gd name="connsiteY166" fmla="*/ 51373 h 2693565"/>
              <a:gd name="connsiteX167" fmla="*/ 1018608 w 12192000"/>
              <a:gd name="connsiteY167" fmla="*/ 55733 h 2693565"/>
              <a:gd name="connsiteX168" fmla="*/ 1037218 w 12192000"/>
              <a:gd name="connsiteY168" fmla="*/ 55219 h 2693565"/>
              <a:gd name="connsiteX169" fmla="*/ 1055961 w 12192000"/>
              <a:gd name="connsiteY169" fmla="*/ 39838 h 2693565"/>
              <a:gd name="connsiteX170" fmla="*/ 1068713 w 12192000"/>
              <a:gd name="connsiteY170" fmla="*/ 38669 h 2693565"/>
              <a:gd name="connsiteX171" fmla="*/ 1071331 w 12192000"/>
              <a:gd name="connsiteY171" fmla="*/ 36555 h 2693565"/>
              <a:gd name="connsiteX172" fmla="*/ 1078748 w 12192000"/>
              <a:gd name="connsiteY172" fmla="*/ 32518 h 2693565"/>
              <a:gd name="connsiteX173" fmla="*/ 1071510 w 12192000"/>
              <a:gd name="connsiteY173" fmla="*/ 28114 h 2693565"/>
              <a:gd name="connsiteX174" fmla="*/ 1158018 w 12192000"/>
              <a:gd name="connsiteY174" fmla="*/ 14155 h 2693565"/>
              <a:gd name="connsiteX175" fmla="*/ 1231493 w 12192000"/>
              <a:gd name="connsiteY175" fmla="*/ 2246 h 2693565"/>
              <a:gd name="connsiteX176" fmla="*/ 1355072 w 12192000"/>
              <a:gd name="connsiteY176" fmla="*/ 31208 h 2693565"/>
              <a:gd name="connsiteX177" fmla="*/ 1479835 w 12192000"/>
              <a:gd name="connsiteY177" fmla="*/ 0 h 269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12192000" h="2693565">
                <a:moveTo>
                  <a:pt x="1479835" y="0"/>
                </a:moveTo>
                <a:lnTo>
                  <a:pt x="1511804" y="3644"/>
                </a:lnTo>
                <a:lnTo>
                  <a:pt x="1540872" y="15524"/>
                </a:lnTo>
                <a:lnTo>
                  <a:pt x="1540229" y="18447"/>
                </a:lnTo>
                <a:cubicBezTo>
                  <a:pt x="1540641" y="20467"/>
                  <a:pt x="1542255" y="20832"/>
                  <a:pt x="1544831" y="20367"/>
                </a:cubicBezTo>
                <a:lnTo>
                  <a:pt x="1549414" y="19016"/>
                </a:lnTo>
                <a:lnTo>
                  <a:pt x="1554920" y="21266"/>
                </a:lnTo>
                <a:lnTo>
                  <a:pt x="1570090" y="26625"/>
                </a:lnTo>
                <a:lnTo>
                  <a:pt x="1574449" y="33255"/>
                </a:lnTo>
                <a:cubicBezTo>
                  <a:pt x="1588372" y="44475"/>
                  <a:pt x="1624928" y="36962"/>
                  <a:pt x="1634129" y="52786"/>
                </a:cubicBezTo>
                <a:lnTo>
                  <a:pt x="1653408" y="50933"/>
                </a:lnTo>
                <a:lnTo>
                  <a:pt x="1673821" y="63320"/>
                </a:lnTo>
                <a:cubicBezTo>
                  <a:pt x="1692776" y="73767"/>
                  <a:pt x="1712758" y="80831"/>
                  <a:pt x="1735578" y="74197"/>
                </a:cubicBezTo>
                <a:cubicBezTo>
                  <a:pt x="1725769" y="94019"/>
                  <a:pt x="1790078" y="74373"/>
                  <a:pt x="1803240" y="93803"/>
                </a:cubicBezTo>
                <a:cubicBezTo>
                  <a:pt x="1811054" y="109566"/>
                  <a:pt x="1832389" y="107278"/>
                  <a:pt x="1850407" y="112482"/>
                </a:cubicBezTo>
                <a:cubicBezTo>
                  <a:pt x="1866338" y="128260"/>
                  <a:pt x="1953255" y="139774"/>
                  <a:pt x="1981598" y="136278"/>
                </a:cubicBezTo>
                <a:cubicBezTo>
                  <a:pt x="2059030" y="116852"/>
                  <a:pt x="2141385" y="179647"/>
                  <a:pt x="2203718" y="165797"/>
                </a:cubicBezTo>
                <a:cubicBezTo>
                  <a:pt x="2221190" y="166649"/>
                  <a:pt x="2236289" y="169766"/>
                  <a:pt x="2249831" y="174273"/>
                </a:cubicBezTo>
                <a:lnTo>
                  <a:pt x="2284800" y="190263"/>
                </a:lnTo>
                <a:lnTo>
                  <a:pt x="2288840" y="201561"/>
                </a:lnTo>
                <a:lnTo>
                  <a:pt x="2313454" y="207617"/>
                </a:lnTo>
                <a:lnTo>
                  <a:pt x="2319021" y="211049"/>
                </a:lnTo>
                <a:cubicBezTo>
                  <a:pt x="2329636" y="217639"/>
                  <a:pt x="2340334" y="223880"/>
                  <a:pt x="2351943" y="228899"/>
                </a:cubicBezTo>
                <a:cubicBezTo>
                  <a:pt x="2369139" y="185217"/>
                  <a:pt x="2453517" y="264393"/>
                  <a:pt x="2446476" y="221823"/>
                </a:cubicBezTo>
                <a:cubicBezTo>
                  <a:pt x="2496555" y="236811"/>
                  <a:pt x="2495450" y="214816"/>
                  <a:pt x="2514466" y="225768"/>
                </a:cubicBezTo>
                <a:lnTo>
                  <a:pt x="2519045" y="229167"/>
                </a:lnTo>
                <a:lnTo>
                  <a:pt x="2521518" y="236740"/>
                </a:lnTo>
                <a:lnTo>
                  <a:pt x="2532948" y="240920"/>
                </a:lnTo>
                <a:lnTo>
                  <a:pt x="2542831" y="250292"/>
                </a:lnTo>
                <a:cubicBezTo>
                  <a:pt x="2670524" y="253866"/>
                  <a:pt x="2831439" y="351801"/>
                  <a:pt x="2951466" y="331735"/>
                </a:cubicBezTo>
                <a:lnTo>
                  <a:pt x="3145677" y="312283"/>
                </a:lnTo>
                <a:cubicBezTo>
                  <a:pt x="3166736" y="299982"/>
                  <a:pt x="3200809" y="301529"/>
                  <a:pt x="3221782" y="315740"/>
                </a:cubicBezTo>
                <a:cubicBezTo>
                  <a:pt x="3225389" y="318185"/>
                  <a:pt x="3228464" y="320921"/>
                  <a:pt x="3230913" y="323864"/>
                </a:cubicBezTo>
                <a:cubicBezTo>
                  <a:pt x="3292781" y="295375"/>
                  <a:pt x="3311084" y="320413"/>
                  <a:pt x="3343537" y="298906"/>
                </a:cubicBezTo>
                <a:cubicBezTo>
                  <a:pt x="3418860" y="303711"/>
                  <a:pt x="3463951" y="341454"/>
                  <a:pt x="3493591" y="322860"/>
                </a:cubicBezTo>
                <a:cubicBezTo>
                  <a:pt x="3529011" y="332105"/>
                  <a:pt x="3566223" y="369362"/>
                  <a:pt x="3604486" y="350634"/>
                </a:cubicBezTo>
                <a:cubicBezTo>
                  <a:pt x="3599050" y="371574"/>
                  <a:pt x="3652814" y="344238"/>
                  <a:pt x="3667668" y="362018"/>
                </a:cubicBezTo>
                <a:cubicBezTo>
                  <a:pt x="3677181" y="376788"/>
                  <a:pt x="3695715" y="371937"/>
                  <a:pt x="3712536" y="374952"/>
                </a:cubicBezTo>
                <a:cubicBezTo>
                  <a:pt x="3729245" y="388755"/>
                  <a:pt x="3808162" y="389754"/>
                  <a:pt x="3832709" y="382853"/>
                </a:cubicBezTo>
                <a:cubicBezTo>
                  <a:pt x="3898137" y="354155"/>
                  <a:pt x="3981432" y="406816"/>
                  <a:pt x="4034400" y="385496"/>
                </a:cubicBezTo>
                <a:cubicBezTo>
                  <a:pt x="4096895" y="380474"/>
                  <a:pt x="4131671" y="416106"/>
                  <a:pt x="4176121" y="430521"/>
                </a:cubicBezTo>
                <a:cubicBezTo>
                  <a:pt x="4184188" y="384912"/>
                  <a:pt x="4271961" y="453654"/>
                  <a:pt x="4258735" y="412077"/>
                </a:cubicBezTo>
                <a:cubicBezTo>
                  <a:pt x="4321188" y="423941"/>
                  <a:pt x="4292211" y="381252"/>
                  <a:pt x="4348797" y="428832"/>
                </a:cubicBezTo>
                <a:cubicBezTo>
                  <a:pt x="4462546" y="417000"/>
                  <a:pt x="4604724" y="465257"/>
                  <a:pt x="4707799" y="430789"/>
                </a:cubicBezTo>
                <a:lnTo>
                  <a:pt x="4939895" y="425286"/>
                </a:lnTo>
                <a:lnTo>
                  <a:pt x="4972179" y="421596"/>
                </a:lnTo>
                <a:cubicBezTo>
                  <a:pt x="4972369" y="420619"/>
                  <a:pt x="4972557" y="419642"/>
                  <a:pt x="4972746" y="418665"/>
                </a:cubicBezTo>
                <a:cubicBezTo>
                  <a:pt x="4973950" y="416860"/>
                  <a:pt x="4975622" y="416934"/>
                  <a:pt x="4977873" y="418043"/>
                </a:cubicBezTo>
                <a:lnTo>
                  <a:pt x="4981666" y="420512"/>
                </a:lnTo>
                <a:lnTo>
                  <a:pt x="4987781" y="419813"/>
                </a:lnTo>
                <a:lnTo>
                  <a:pt x="5004292" y="418684"/>
                </a:lnTo>
                <a:lnTo>
                  <a:pt x="5011080" y="413543"/>
                </a:lnTo>
                <a:lnTo>
                  <a:pt x="5092908" y="417334"/>
                </a:lnTo>
                <a:lnTo>
                  <a:pt x="5117205" y="410915"/>
                </a:lnTo>
                <a:cubicBezTo>
                  <a:pt x="5139341" y="405953"/>
                  <a:pt x="5161092" y="404460"/>
                  <a:pt x="5180020" y="416669"/>
                </a:cubicBezTo>
                <a:cubicBezTo>
                  <a:pt x="5178705" y="395362"/>
                  <a:pt x="5231666" y="430665"/>
                  <a:pt x="5251931" y="415698"/>
                </a:cubicBezTo>
                <a:cubicBezTo>
                  <a:pt x="5265663" y="402811"/>
                  <a:pt x="5284931" y="410521"/>
                  <a:pt x="5304075" y="410278"/>
                </a:cubicBezTo>
                <a:cubicBezTo>
                  <a:pt x="5325492" y="399487"/>
                  <a:pt x="5412373" y="411177"/>
                  <a:pt x="5437791" y="421851"/>
                </a:cubicBezTo>
                <a:cubicBezTo>
                  <a:pt x="5503260" y="460357"/>
                  <a:pt x="5606433" y="422332"/>
                  <a:pt x="5659855" y="451638"/>
                </a:cubicBezTo>
                <a:cubicBezTo>
                  <a:pt x="5676731" y="455370"/>
                  <a:pt x="5692271" y="456345"/>
                  <a:pt x="5706898" y="455600"/>
                </a:cubicBezTo>
                <a:lnTo>
                  <a:pt x="5754782" y="439912"/>
                </a:lnTo>
                <a:lnTo>
                  <a:pt x="5780510" y="440576"/>
                </a:lnTo>
                <a:lnTo>
                  <a:pt x="5787158" y="438777"/>
                </a:lnTo>
                <a:cubicBezTo>
                  <a:pt x="5799851" y="435298"/>
                  <a:pt x="5812485" y="432173"/>
                  <a:pt x="5825490" y="430438"/>
                </a:cubicBezTo>
                <a:cubicBezTo>
                  <a:pt x="5824203" y="476245"/>
                  <a:pt x="5935878" y="423245"/>
                  <a:pt x="5912104" y="461700"/>
                </a:cubicBezTo>
                <a:cubicBezTo>
                  <a:pt x="5965520" y="460532"/>
                  <a:pt x="5955632" y="481057"/>
                  <a:pt x="5978031" y="475635"/>
                </a:cubicBezTo>
                <a:lnTo>
                  <a:pt x="5983729" y="473608"/>
                </a:lnTo>
                <a:lnTo>
                  <a:pt x="5989115" y="467085"/>
                </a:lnTo>
                <a:lnTo>
                  <a:pt x="6001610" y="466101"/>
                </a:lnTo>
                <a:lnTo>
                  <a:pt x="6014731" y="459798"/>
                </a:lnTo>
                <a:cubicBezTo>
                  <a:pt x="6137008" y="489599"/>
                  <a:pt x="6303861" y="465321"/>
                  <a:pt x="6409381" y="515501"/>
                </a:cubicBezTo>
                <a:lnTo>
                  <a:pt x="6487437" y="553647"/>
                </a:lnTo>
                <a:cubicBezTo>
                  <a:pt x="6528113" y="569393"/>
                  <a:pt x="6571143" y="527170"/>
                  <a:pt x="6610142" y="557790"/>
                </a:cubicBezTo>
                <a:cubicBezTo>
                  <a:pt x="6625126" y="574906"/>
                  <a:pt x="6657993" y="582294"/>
                  <a:pt x="6683551" y="574296"/>
                </a:cubicBezTo>
                <a:cubicBezTo>
                  <a:pt x="6687949" y="572920"/>
                  <a:pt x="6691959" y="571129"/>
                  <a:pt x="6695459" y="568981"/>
                </a:cubicBezTo>
                <a:cubicBezTo>
                  <a:pt x="6742555" y="612018"/>
                  <a:pt x="6769939" y="593080"/>
                  <a:pt x="6792010" y="621866"/>
                </a:cubicBezTo>
                <a:cubicBezTo>
                  <a:pt x="6865220" y="636894"/>
                  <a:pt x="6923060" y="612894"/>
                  <a:pt x="6943635" y="638192"/>
                </a:cubicBezTo>
                <a:cubicBezTo>
                  <a:pt x="6980872" y="638645"/>
                  <a:pt x="7031062" y="613058"/>
                  <a:pt x="7059745" y="640725"/>
                </a:cubicBezTo>
                <a:cubicBezTo>
                  <a:pt x="7063016" y="619497"/>
                  <a:pt x="7102907" y="659336"/>
                  <a:pt x="7124112" y="646371"/>
                </a:cubicBezTo>
                <a:cubicBezTo>
                  <a:pt x="7139051" y="634866"/>
                  <a:pt x="7154640" y="644272"/>
                  <a:pt x="7171770" y="645791"/>
                </a:cubicBezTo>
                <a:cubicBezTo>
                  <a:pt x="7193129" y="637070"/>
                  <a:pt x="7268212" y="656632"/>
                  <a:pt x="7288670" y="669540"/>
                </a:cubicBezTo>
                <a:cubicBezTo>
                  <a:pt x="7339052" y="713700"/>
                  <a:pt x="7439044" y="685512"/>
                  <a:pt x="7480598" y="719452"/>
                </a:cubicBezTo>
                <a:cubicBezTo>
                  <a:pt x="7549749" y="733295"/>
                  <a:pt x="7651088" y="745813"/>
                  <a:pt x="7703580" y="752595"/>
                </a:cubicBezTo>
                <a:cubicBezTo>
                  <a:pt x="7767450" y="757595"/>
                  <a:pt x="7722870" y="790464"/>
                  <a:pt x="7795544" y="760142"/>
                </a:cubicBezTo>
                <a:cubicBezTo>
                  <a:pt x="7898433" y="800898"/>
                  <a:pt x="8150708" y="758225"/>
                  <a:pt x="8234397" y="817628"/>
                </a:cubicBezTo>
                <a:cubicBezTo>
                  <a:pt x="8324317" y="832462"/>
                  <a:pt x="8268141" y="831633"/>
                  <a:pt x="8335061" y="849146"/>
                </a:cubicBezTo>
                <a:cubicBezTo>
                  <a:pt x="8342399" y="903105"/>
                  <a:pt x="8500207" y="925631"/>
                  <a:pt x="8537578" y="956663"/>
                </a:cubicBezTo>
                <a:cubicBezTo>
                  <a:pt x="8631361" y="970564"/>
                  <a:pt x="8701947" y="1017329"/>
                  <a:pt x="8796979" y="1002770"/>
                </a:cubicBezTo>
                <a:cubicBezTo>
                  <a:pt x="8800805" y="1010082"/>
                  <a:pt x="8806424" y="1016287"/>
                  <a:pt x="8813274" y="1021683"/>
                </a:cubicBezTo>
                <a:lnTo>
                  <a:pt x="8817811" y="1024375"/>
                </a:lnTo>
                <a:lnTo>
                  <a:pt x="8819508" y="1023536"/>
                </a:lnTo>
                <a:cubicBezTo>
                  <a:pt x="8825917" y="1021803"/>
                  <a:pt x="8833699" y="1021195"/>
                  <a:pt x="8844321" y="1022121"/>
                </a:cubicBezTo>
                <a:cubicBezTo>
                  <a:pt x="8849047" y="973708"/>
                  <a:pt x="8866578" y="1007760"/>
                  <a:pt x="8901176" y="999714"/>
                </a:cubicBezTo>
                <a:cubicBezTo>
                  <a:pt x="8931141" y="995841"/>
                  <a:pt x="8945799" y="979520"/>
                  <a:pt x="8970456" y="971358"/>
                </a:cubicBezTo>
                <a:cubicBezTo>
                  <a:pt x="8990473" y="966128"/>
                  <a:pt x="8994851" y="980867"/>
                  <a:pt x="9021279" y="968334"/>
                </a:cubicBezTo>
                <a:cubicBezTo>
                  <a:pt x="9068612" y="982595"/>
                  <a:pt x="9107817" y="950499"/>
                  <a:pt x="9144634" y="945164"/>
                </a:cubicBezTo>
                <a:cubicBezTo>
                  <a:pt x="9156291" y="946681"/>
                  <a:pt x="9191524" y="942385"/>
                  <a:pt x="9224215" y="935769"/>
                </a:cubicBezTo>
                <a:lnTo>
                  <a:pt x="9226449" y="935197"/>
                </a:lnTo>
                <a:lnTo>
                  <a:pt x="9242615" y="940365"/>
                </a:lnTo>
                <a:cubicBezTo>
                  <a:pt x="9246547" y="942524"/>
                  <a:pt x="9247167" y="944945"/>
                  <a:pt x="9241484" y="947917"/>
                </a:cubicBezTo>
                <a:cubicBezTo>
                  <a:pt x="9245969" y="951992"/>
                  <a:pt x="9250611" y="953857"/>
                  <a:pt x="9255340" y="954591"/>
                </a:cubicBezTo>
                <a:cubicBezTo>
                  <a:pt x="9264796" y="956057"/>
                  <a:pt x="9274598" y="952996"/>
                  <a:pt x="9284189" y="954041"/>
                </a:cubicBezTo>
                <a:lnTo>
                  <a:pt x="9294504" y="958215"/>
                </a:lnTo>
                <a:lnTo>
                  <a:pt x="9298497" y="958155"/>
                </a:lnTo>
                <a:lnTo>
                  <a:pt x="9307861" y="958940"/>
                </a:lnTo>
                <a:lnTo>
                  <a:pt x="9307085" y="954092"/>
                </a:lnTo>
                <a:cubicBezTo>
                  <a:pt x="9305463" y="949397"/>
                  <a:pt x="9304383" y="944306"/>
                  <a:pt x="9319074" y="946047"/>
                </a:cubicBezTo>
                <a:cubicBezTo>
                  <a:pt x="9349305" y="951935"/>
                  <a:pt x="9361374" y="933135"/>
                  <a:pt x="9372632" y="953006"/>
                </a:cubicBezTo>
                <a:lnTo>
                  <a:pt x="9375071" y="958595"/>
                </a:lnTo>
                <a:lnTo>
                  <a:pt x="9381767" y="959998"/>
                </a:lnTo>
                <a:cubicBezTo>
                  <a:pt x="9385419" y="960114"/>
                  <a:pt x="9387600" y="958963"/>
                  <a:pt x="9387324" y="955424"/>
                </a:cubicBezTo>
                <a:cubicBezTo>
                  <a:pt x="9414634" y="972091"/>
                  <a:pt x="9449605" y="952522"/>
                  <a:pt x="9478921" y="950802"/>
                </a:cubicBezTo>
                <a:cubicBezTo>
                  <a:pt x="9499452" y="966349"/>
                  <a:pt x="9540712" y="947412"/>
                  <a:pt x="9600789" y="953342"/>
                </a:cubicBezTo>
                <a:cubicBezTo>
                  <a:pt x="9623099" y="971104"/>
                  <a:pt x="9641319" y="957149"/>
                  <a:pt x="9685744" y="982941"/>
                </a:cubicBezTo>
                <a:cubicBezTo>
                  <a:pt x="9688118" y="981338"/>
                  <a:pt x="9690956" y="979942"/>
                  <a:pt x="9694172" y="978796"/>
                </a:cubicBezTo>
                <a:cubicBezTo>
                  <a:pt x="9712854" y="972144"/>
                  <a:pt x="9739938" y="975230"/>
                  <a:pt x="9754661" y="985691"/>
                </a:cubicBezTo>
                <a:cubicBezTo>
                  <a:pt x="9826496" y="1021800"/>
                  <a:pt x="9896819" y="1029553"/>
                  <a:pt x="9961620" y="1043270"/>
                </a:cubicBezTo>
                <a:cubicBezTo>
                  <a:pt x="10035471" y="1055817"/>
                  <a:pt x="9991652" y="1018987"/>
                  <a:pt x="10079965" y="1055820"/>
                </a:cubicBezTo>
                <a:cubicBezTo>
                  <a:pt x="10091885" y="1046409"/>
                  <a:pt x="10103779" y="1047350"/>
                  <a:pt x="10122766" y="1054885"/>
                </a:cubicBezTo>
                <a:cubicBezTo>
                  <a:pt x="10158792" y="1060185"/>
                  <a:pt x="10160710" y="1033074"/>
                  <a:pt x="10194425" y="1053652"/>
                </a:cubicBezTo>
                <a:cubicBezTo>
                  <a:pt x="10190401" y="1038468"/>
                  <a:pt x="10264044" y="1056450"/>
                  <a:pt x="10249948" y="1039456"/>
                </a:cubicBezTo>
                <a:cubicBezTo>
                  <a:pt x="10275818" y="1029226"/>
                  <a:pt x="10283688" y="1052223"/>
                  <a:pt x="10309089" y="1043685"/>
                </a:cubicBezTo>
                <a:cubicBezTo>
                  <a:pt x="10335955" y="1044245"/>
                  <a:pt x="10291248" y="1057215"/>
                  <a:pt x="10320289" y="1061835"/>
                </a:cubicBezTo>
                <a:cubicBezTo>
                  <a:pt x="10355953" y="1064839"/>
                  <a:pt x="10351274" y="1091207"/>
                  <a:pt x="10384377" y="1060786"/>
                </a:cubicBezTo>
                <a:cubicBezTo>
                  <a:pt x="10420069" y="1073328"/>
                  <a:pt x="10429874" y="1059045"/>
                  <a:pt x="10481874" y="1057315"/>
                </a:cubicBezTo>
                <a:cubicBezTo>
                  <a:pt x="10501680" y="1068177"/>
                  <a:pt x="10519421" y="1065993"/>
                  <a:pt x="10537450" y="1059745"/>
                </a:cubicBezTo>
                <a:cubicBezTo>
                  <a:pt x="10586493" y="1067520"/>
                  <a:pt x="10633607" y="1060262"/>
                  <a:pt x="10689967" y="1061568"/>
                </a:cubicBezTo>
                <a:cubicBezTo>
                  <a:pt x="10748426" y="1077920"/>
                  <a:pt x="10783057" y="1058234"/>
                  <a:pt x="10843272" y="1059725"/>
                </a:cubicBezTo>
                <a:cubicBezTo>
                  <a:pt x="10898437" y="1087831"/>
                  <a:pt x="10887290" y="1031628"/>
                  <a:pt x="10937143" y="1037919"/>
                </a:cubicBezTo>
                <a:cubicBezTo>
                  <a:pt x="11015338" y="1066127"/>
                  <a:pt x="10938076" y="1019729"/>
                  <a:pt x="11062831" y="1038640"/>
                </a:cubicBezTo>
                <a:cubicBezTo>
                  <a:pt x="11069397" y="1042745"/>
                  <a:pt x="11085203" y="1040603"/>
                  <a:pt x="11084314" y="1035726"/>
                </a:cubicBezTo>
                <a:cubicBezTo>
                  <a:pt x="11092072" y="1037916"/>
                  <a:pt x="11109774" y="1048720"/>
                  <a:pt x="11112761" y="1041304"/>
                </a:cubicBezTo>
                <a:cubicBezTo>
                  <a:pt x="11152966" y="1044024"/>
                  <a:pt x="11192190" y="1052052"/>
                  <a:pt x="11226650" y="1064615"/>
                </a:cubicBezTo>
                <a:cubicBezTo>
                  <a:pt x="11305689" y="1058552"/>
                  <a:pt x="11258784" y="1090166"/>
                  <a:pt x="11315138" y="1091562"/>
                </a:cubicBezTo>
                <a:cubicBezTo>
                  <a:pt x="11361985" y="1080652"/>
                  <a:pt x="11377018" y="1094351"/>
                  <a:pt x="11430149" y="1089068"/>
                </a:cubicBezTo>
                <a:cubicBezTo>
                  <a:pt x="11444825" y="1115277"/>
                  <a:pt x="11479264" y="1090856"/>
                  <a:pt x="11498691" y="1099602"/>
                </a:cubicBezTo>
                <a:cubicBezTo>
                  <a:pt x="11534287" y="1073718"/>
                  <a:pt x="11574772" y="1132835"/>
                  <a:pt x="11608544" y="1135250"/>
                </a:cubicBezTo>
                <a:cubicBezTo>
                  <a:pt x="11665899" y="1134901"/>
                  <a:pt x="11730579" y="1110553"/>
                  <a:pt x="11758635" y="1141533"/>
                </a:cubicBezTo>
                <a:cubicBezTo>
                  <a:pt x="11764015" y="1130111"/>
                  <a:pt x="11760429" y="1113687"/>
                  <a:pt x="11792628" y="1118443"/>
                </a:cubicBezTo>
                <a:cubicBezTo>
                  <a:pt x="11806166" y="1113506"/>
                  <a:pt x="11810246" y="1095634"/>
                  <a:pt x="11835851" y="1106547"/>
                </a:cubicBezTo>
                <a:cubicBezTo>
                  <a:pt x="11801664" y="1119996"/>
                  <a:pt x="11855557" y="1126304"/>
                  <a:pt x="11848808" y="1144622"/>
                </a:cubicBezTo>
                <a:cubicBezTo>
                  <a:pt x="11888209" y="1159428"/>
                  <a:pt x="11982396" y="1150542"/>
                  <a:pt x="11974416" y="1183759"/>
                </a:cubicBezTo>
                <a:cubicBezTo>
                  <a:pt x="11984558" y="1204467"/>
                  <a:pt x="12039206" y="1177765"/>
                  <a:pt x="12037690" y="1199182"/>
                </a:cubicBezTo>
                <a:cubicBezTo>
                  <a:pt x="12061583" y="1187085"/>
                  <a:pt x="12100041" y="1212725"/>
                  <a:pt x="12137350" y="1214847"/>
                </a:cubicBezTo>
                <a:cubicBezTo>
                  <a:pt x="12143663" y="1225017"/>
                  <a:pt x="12152270" y="1225179"/>
                  <a:pt x="12167506" y="1221091"/>
                </a:cubicBezTo>
                <a:lnTo>
                  <a:pt x="12192000" y="1225437"/>
                </a:lnTo>
                <a:lnTo>
                  <a:pt x="12192000" y="2693565"/>
                </a:lnTo>
                <a:lnTo>
                  <a:pt x="0" y="2693565"/>
                </a:lnTo>
                <a:lnTo>
                  <a:pt x="0" y="305932"/>
                </a:lnTo>
                <a:lnTo>
                  <a:pt x="7453" y="309471"/>
                </a:lnTo>
                <a:cubicBezTo>
                  <a:pt x="23896" y="319081"/>
                  <a:pt x="38977" y="328472"/>
                  <a:pt x="56573" y="335374"/>
                </a:cubicBezTo>
                <a:cubicBezTo>
                  <a:pt x="69155" y="358380"/>
                  <a:pt x="163342" y="348134"/>
                  <a:pt x="184586" y="353266"/>
                </a:cubicBezTo>
                <a:cubicBezTo>
                  <a:pt x="214121" y="345491"/>
                  <a:pt x="204765" y="347033"/>
                  <a:pt x="235650" y="342210"/>
                </a:cubicBezTo>
                <a:cubicBezTo>
                  <a:pt x="247937" y="316367"/>
                  <a:pt x="302580" y="328405"/>
                  <a:pt x="333156" y="324339"/>
                </a:cubicBezTo>
                <a:cubicBezTo>
                  <a:pt x="339717" y="301268"/>
                  <a:pt x="360087" y="295523"/>
                  <a:pt x="414362" y="275773"/>
                </a:cubicBezTo>
                <a:cubicBezTo>
                  <a:pt x="420721" y="249657"/>
                  <a:pt x="488456" y="282645"/>
                  <a:pt x="509613" y="242197"/>
                </a:cubicBezTo>
                <a:cubicBezTo>
                  <a:pt x="513387" y="243636"/>
                  <a:pt x="517437" y="244726"/>
                  <a:pt x="521640" y="245434"/>
                </a:cubicBezTo>
                <a:cubicBezTo>
                  <a:pt x="546049" y="249549"/>
                  <a:pt x="570152" y="240147"/>
                  <a:pt x="575469" y="224434"/>
                </a:cubicBezTo>
                <a:cubicBezTo>
                  <a:pt x="614641" y="165790"/>
                  <a:pt x="675649" y="197289"/>
                  <a:pt x="727704" y="167150"/>
                </a:cubicBezTo>
                <a:cubicBezTo>
                  <a:pt x="789763" y="136526"/>
                  <a:pt x="780796" y="134575"/>
                  <a:pt x="835654" y="71601"/>
                </a:cubicBezTo>
                <a:cubicBezTo>
                  <a:pt x="855810" y="80465"/>
                  <a:pt x="866761" y="76836"/>
                  <a:pt x="878896" y="63761"/>
                </a:cubicBezTo>
                <a:cubicBezTo>
                  <a:pt x="909898" y="49812"/>
                  <a:pt x="935837" y="82137"/>
                  <a:pt x="951001" y="50233"/>
                </a:cubicBezTo>
                <a:cubicBezTo>
                  <a:pt x="953370" y="55026"/>
                  <a:pt x="958711" y="56299"/>
                  <a:pt x="965408" y="55880"/>
                </a:cubicBezTo>
                <a:lnTo>
                  <a:pt x="971791" y="54603"/>
                </a:lnTo>
                <a:lnTo>
                  <a:pt x="972435" y="54961"/>
                </a:lnTo>
                <a:lnTo>
                  <a:pt x="973799" y="54202"/>
                </a:lnTo>
                <a:lnTo>
                  <a:pt x="987946" y="51373"/>
                </a:lnTo>
                <a:cubicBezTo>
                  <a:pt x="1003526" y="47416"/>
                  <a:pt x="1018060" y="43999"/>
                  <a:pt x="1018608" y="55733"/>
                </a:cubicBezTo>
                <a:cubicBezTo>
                  <a:pt x="1027284" y="57464"/>
                  <a:pt x="1033006" y="56925"/>
                  <a:pt x="1037218" y="55219"/>
                </a:cubicBezTo>
                <a:cubicBezTo>
                  <a:pt x="1045641" y="51809"/>
                  <a:pt x="1048029" y="43734"/>
                  <a:pt x="1055961" y="39838"/>
                </a:cubicBezTo>
                <a:lnTo>
                  <a:pt x="1068713" y="38669"/>
                </a:lnTo>
                <a:lnTo>
                  <a:pt x="1071331" y="36555"/>
                </a:lnTo>
                <a:lnTo>
                  <a:pt x="1078748" y="32518"/>
                </a:lnTo>
                <a:lnTo>
                  <a:pt x="1071510" y="28114"/>
                </a:lnTo>
                <a:cubicBezTo>
                  <a:pt x="1063911" y="24295"/>
                  <a:pt x="1145676" y="19987"/>
                  <a:pt x="1158018" y="14155"/>
                </a:cubicBezTo>
                <a:lnTo>
                  <a:pt x="1231493" y="2246"/>
                </a:lnTo>
                <a:lnTo>
                  <a:pt x="1355072" y="31208"/>
                </a:lnTo>
                <a:cubicBezTo>
                  <a:pt x="1384547" y="167"/>
                  <a:pt x="1449853" y="16313"/>
                  <a:pt x="1479835" y="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451C4C3-A96F-4234-B862-B5403A1B1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9868" y="708300"/>
            <a:ext cx="10449645" cy="409598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684B1F-C0B7-4215-9F7D-90A6D84A3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023" t="6534" r="11393" b="5404"/>
          <a:stretch/>
        </p:blipFill>
        <p:spPr>
          <a:xfrm>
            <a:off x="548639" y="490474"/>
            <a:ext cx="11396406" cy="61213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2714AC-FDBB-4AEE-8908-E0712237C2DC}"/>
              </a:ext>
            </a:extLst>
          </p:cNvPr>
          <p:cNvSpPr txBox="1"/>
          <p:nvPr/>
        </p:nvSpPr>
        <p:spPr>
          <a:xfrm>
            <a:off x="9130748" y="2438400"/>
            <a:ext cx="2171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2"/>
                </a:solidFill>
                <a:latin typeface="Comic Sans MS" panose="030F0702030302020204" pitchFamily="66" charset="0"/>
              </a:rPr>
              <a:t>The Sun </a:t>
            </a:r>
          </a:p>
        </p:txBody>
      </p:sp>
    </p:spTree>
    <p:extLst>
      <p:ext uri="{BB962C8B-B14F-4D97-AF65-F5344CB8AC3E}">
        <p14:creationId xmlns:p14="http://schemas.microsoft.com/office/powerpoint/2010/main" val="1195328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E8767E-DA16-46A9-B2A3-9B343A46D8AE}"/>
              </a:ext>
            </a:extLst>
          </p:cNvPr>
          <p:cNvSpPr/>
          <p:nvPr/>
        </p:nvSpPr>
        <p:spPr>
          <a:xfrm>
            <a:off x="408192" y="280406"/>
            <a:ext cx="113756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When they landed on the moon</a:t>
            </a:r>
          </a:p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there was only  30 seconds of fuel left.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EA2B87-C4F4-479C-91D5-6F4DE866CE1F}"/>
              </a:ext>
            </a:extLst>
          </p:cNvPr>
          <p:cNvSpPr/>
          <p:nvPr/>
        </p:nvSpPr>
        <p:spPr>
          <a:xfrm>
            <a:off x="1171606" y="5654264"/>
            <a:ext cx="9848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Count to 30 to see how short it is.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CF4102-B83E-4093-BB37-9AF4FF950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798" y="2034162"/>
            <a:ext cx="5440900" cy="362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5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11D7D0-6BAF-4B67-BB9A-B6AF10740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14" y="1414389"/>
            <a:ext cx="5916429" cy="41423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863B1B-7BC0-449C-B229-96DC822C8624}"/>
              </a:ext>
            </a:extLst>
          </p:cNvPr>
          <p:cNvSpPr/>
          <p:nvPr/>
        </p:nvSpPr>
        <p:spPr>
          <a:xfrm>
            <a:off x="6168556" y="1884122"/>
            <a:ext cx="5904180" cy="21698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What do you think</a:t>
            </a:r>
          </a:p>
          <a:p>
            <a:pPr algn="ctr"/>
            <a:r>
              <a:rPr lang="en-US" sz="4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the astronauts took</a:t>
            </a:r>
          </a:p>
          <a:p>
            <a:pPr algn="ctr"/>
            <a:r>
              <a:rPr lang="en-US" sz="4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US" sz="45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ith them to space?</a:t>
            </a:r>
          </a:p>
        </p:txBody>
      </p:sp>
    </p:spTree>
    <p:extLst>
      <p:ext uri="{BB962C8B-B14F-4D97-AF65-F5344CB8AC3E}">
        <p14:creationId xmlns:p14="http://schemas.microsoft.com/office/powerpoint/2010/main" val="16375419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499412-30C6-4ACA-A07C-DDE83F1DFB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382"/>
          <a:stretch/>
        </p:blipFill>
        <p:spPr>
          <a:xfrm>
            <a:off x="208523" y="1199342"/>
            <a:ext cx="6190652" cy="50467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837792-BED1-4E51-ACE1-E3380606B77A}"/>
              </a:ext>
            </a:extLst>
          </p:cNvPr>
          <p:cNvSpPr/>
          <p:nvPr/>
        </p:nvSpPr>
        <p:spPr>
          <a:xfrm>
            <a:off x="6552727" y="2551837"/>
            <a:ext cx="534793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What would yo</a:t>
            </a:r>
            <a:r>
              <a:rPr lang="en-US" sz="4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u</a:t>
            </a:r>
          </a:p>
          <a:p>
            <a:pPr algn="ctr"/>
            <a:r>
              <a:rPr lang="en-US" sz="4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take to the moon?</a:t>
            </a:r>
          </a:p>
        </p:txBody>
      </p:sp>
    </p:spTree>
    <p:extLst>
      <p:ext uri="{BB962C8B-B14F-4D97-AF65-F5344CB8AC3E}">
        <p14:creationId xmlns:p14="http://schemas.microsoft.com/office/powerpoint/2010/main" val="2059927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3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A2DD6-F990-4798-B7A6-1848BA5DE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Mercury 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FCD6182-7C45-41B4-AE98-2B2A4E9B6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84" r="7790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8249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A7276D-3D99-49AD-9DF9-BE52151C2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310466" y="409452"/>
            <a:ext cx="5571067" cy="60390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A0EE66-ADC4-4949-893F-C68C9FD2482B}"/>
              </a:ext>
            </a:extLst>
          </p:cNvPr>
          <p:cNvSpPr txBox="1"/>
          <p:nvPr/>
        </p:nvSpPr>
        <p:spPr>
          <a:xfrm>
            <a:off x="9634329" y="2862470"/>
            <a:ext cx="2054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Venus </a:t>
            </a:r>
          </a:p>
        </p:txBody>
      </p:sp>
    </p:spTree>
    <p:extLst>
      <p:ext uri="{BB962C8B-B14F-4D97-AF65-F5344CB8AC3E}">
        <p14:creationId xmlns:p14="http://schemas.microsoft.com/office/powerpoint/2010/main" val="664905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4007E8-E7A2-4FC1-8A79-5F15E4B58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407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800" dirty="0">
                <a:latin typeface="Comic Sans MS" panose="030F0702030302020204" pitchFamily="66" charset="0"/>
              </a:rPr>
              <a:t>Earth </a:t>
            </a:r>
            <a:br>
              <a:rPr lang="en-US" sz="8800" dirty="0">
                <a:latin typeface="Comic Sans MS" panose="030F0702030302020204" pitchFamily="66" charset="0"/>
              </a:rPr>
            </a:br>
            <a:br>
              <a:rPr lang="en-US" sz="5200" dirty="0">
                <a:latin typeface="Comic Sans MS" panose="030F0702030302020204" pitchFamily="66" charset="0"/>
              </a:rPr>
            </a:br>
            <a:r>
              <a:rPr lang="en-US" sz="4800" dirty="0">
                <a:latin typeface="Comic Sans MS" panose="030F0702030302020204" pitchFamily="66" charset="0"/>
              </a:rPr>
              <a:t>with the moon in orbit</a:t>
            </a:r>
            <a:endParaRPr lang="en-US" sz="52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A92BB2-B66E-4200-ABDB-031DE5582A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596" b="1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06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1819CA-422F-4CE5-AF8C-DFAA14C4B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407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latin typeface="Comic Sans MS" panose="030F0702030302020204" pitchFamily="66" charset="0"/>
              </a:rPr>
              <a:t>The moon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DC09F0-E841-456A-819B-29031AEB3D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29" r="-2" b="-2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9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DBB680-95DA-4E16-84D0-CB6EF5517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7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B5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081602-3E24-4BD4-97B8-49F7C2D06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Comic Sans MS" panose="030F0702030302020204" pitchFamily="66" charset="0"/>
              </a:rPr>
              <a:t>Mars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649D39-270F-4D57-B7BB-FDE93F6D8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852" r="5443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26845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7498D6C1272F41A408822FEF4D3799" ma:contentTypeVersion="12" ma:contentTypeDescription="Create a new document." ma:contentTypeScope="" ma:versionID="a008ef4693227dfe40a263c3f5a554cb">
  <xsd:schema xmlns:xsd="http://www.w3.org/2001/XMLSchema" xmlns:xs="http://www.w3.org/2001/XMLSchema" xmlns:p="http://schemas.microsoft.com/office/2006/metadata/properties" xmlns:ns2="f72445fe-794f-46ea-81ff-e4229e6ffaed" xmlns:ns3="bcd5386e-2f2e-4406-a8cc-602db69bd708" targetNamespace="http://schemas.microsoft.com/office/2006/metadata/properties" ma:root="true" ma:fieldsID="e5d7fb2386676b3fceb1948a1f7c8b45" ns2:_="" ns3:_="">
    <xsd:import namespace="f72445fe-794f-46ea-81ff-e4229e6ffaed"/>
    <xsd:import namespace="bcd5386e-2f2e-4406-a8cc-602db69bd7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2445fe-794f-46ea-81ff-e4229e6ffa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5386e-2f2e-4406-a8cc-602db69bd70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FA9D73-93BC-42B7-AC99-4552D0BA0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2445fe-794f-46ea-81ff-e4229e6ffaed"/>
    <ds:schemaRef ds:uri="bcd5386e-2f2e-4406-a8cc-602db69bd7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62CF0D-9B24-440A-BFD8-A3B4C1686B6A}">
  <ds:schemaRefs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  <ds:schemaRef ds:uri="http://purl.org/dc/terms/"/>
    <ds:schemaRef ds:uri="f72445fe-794f-46ea-81ff-e4229e6ffaed"/>
    <ds:schemaRef ds:uri="http://schemas.microsoft.com/office/2006/documentManagement/types"/>
    <ds:schemaRef ds:uri="http://purl.org/dc/dcmitype/"/>
    <ds:schemaRef ds:uri="bcd5386e-2f2e-4406-a8cc-602db69bd70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410710C-8309-4BD5-9B3C-F5812A04D8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236</Words>
  <Application>Microsoft Office PowerPoint</Application>
  <PresentationFormat>Widescreen</PresentationFormat>
  <Paragraphs>47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Comic Sans MS</vt:lpstr>
      <vt:lpstr>Office Theme</vt:lpstr>
      <vt:lpstr>Space  and  the planets</vt:lpstr>
      <vt:lpstr>PowerPoint Presentation</vt:lpstr>
      <vt:lpstr>PowerPoint Presentation</vt:lpstr>
      <vt:lpstr>Mercury </vt:lpstr>
      <vt:lpstr>PowerPoint Presentation</vt:lpstr>
      <vt:lpstr>Earth   with the moon in orbit</vt:lpstr>
      <vt:lpstr>The moon</vt:lpstr>
      <vt:lpstr>PowerPoint Presentation</vt:lpstr>
      <vt:lpstr>Mars</vt:lpstr>
      <vt:lpstr>Jupiter   with icy moon Europa</vt:lpstr>
      <vt:lpstr>Saturn</vt:lpstr>
      <vt:lpstr>Uranus</vt:lpstr>
      <vt:lpstr>PowerPoint Presentation</vt:lpstr>
      <vt:lpstr>Pluto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 and  the planets</dc:title>
  <dc:creator>Karen Last</dc:creator>
  <cp:lastModifiedBy>Natalie Pickess</cp:lastModifiedBy>
  <cp:revision>4</cp:revision>
  <dcterms:created xsi:type="dcterms:W3CDTF">2021-02-02T14:44:51Z</dcterms:created>
  <dcterms:modified xsi:type="dcterms:W3CDTF">2021-02-02T18:27:36Z</dcterms:modified>
</cp:coreProperties>
</file>